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9" r:id="rId5"/>
    <p:sldId id="264" r:id="rId6"/>
    <p:sldId id="270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00CC"/>
    <a:srgbClr val="063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1031E-0D71-4727-A8C3-09CCD27E2422}" v="183" dt="2025-09-01T14:34:21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4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gun Liyana Binti Mohamad Effandy" userId="131d2a04-3fe5-45a3-a062-e41a99305598" providerId="ADAL" clId="{D6298103-C1CB-48A8-A705-EF1E5E5659FD}"/>
    <pc:docChg chg="undo custSel addSld delSld modSld sldOrd modMainMaster">
      <pc:chgData name="Anggun Liyana Binti Mohamad Effandy" userId="131d2a04-3fe5-45a3-a062-e41a99305598" providerId="ADAL" clId="{D6298103-C1CB-48A8-A705-EF1E5E5659FD}" dt="2025-08-27T10:34:17.966" v="1385"/>
      <pc:docMkLst>
        <pc:docMk/>
      </pc:docMkLst>
      <pc:sldChg chg="modSp mod">
        <pc:chgData name="Anggun Liyana Binti Mohamad Effandy" userId="131d2a04-3fe5-45a3-a062-e41a99305598" providerId="ADAL" clId="{D6298103-C1CB-48A8-A705-EF1E5E5659FD}" dt="2025-08-18T01:37:02.959" v="1237" actId="20577"/>
        <pc:sldMkLst>
          <pc:docMk/>
          <pc:sldMk cId="1757084720" sldId="256"/>
        </pc:sldMkLst>
      </pc:sldChg>
      <pc:sldChg chg="ord">
        <pc:chgData name="Anggun Liyana Binti Mohamad Effandy" userId="131d2a04-3fe5-45a3-a062-e41a99305598" providerId="ADAL" clId="{D6298103-C1CB-48A8-A705-EF1E5E5659FD}" dt="2025-08-14T15:10:55.837" v="49"/>
        <pc:sldMkLst>
          <pc:docMk/>
          <pc:sldMk cId="520455925" sldId="257"/>
        </pc:sldMkLst>
      </pc:sldChg>
      <pc:sldChg chg="del ord">
        <pc:chgData name="Anggun Liyana Binti Mohamad Effandy" userId="131d2a04-3fe5-45a3-a062-e41a99305598" providerId="ADAL" clId="{D6298103-C1CB-48A8-A705-EF1E5E5659FD}" dt="2025-08-14T16:45:40.884" v="1166" actId="47"/>
        <pc:sldMkLst>
          <pc:docMk/>
          <pc:sldMk cId="2993731499" sldId="260"/>
        </pc:sldMkLst>
      </pc:sldChg>
      <pc:sldChg chg="new mod ord modShow">
        <pc:chgData name="Anggun Liyana Binti Mohamad Effandy" userId="131d2a04-3fe5-45a3-a062-e41a99305598" providerId="ADAL" clId="{D6298103-C1CB-48A8-A705-EF1E5E5659FD}" dt="2025-08-18T01:39:02.642" v="1253" actId="729"/>
        <pc:sldMkLst>
          <pc:docMk/>
          <pc:sldMk cId="1796538038" sldId="262"/>
        </pc:sldMkLst>
      </pc:sldChg>
      <pc:sldMasterChg chg="modSldLayout sldLayoutOrd">
        <pc:chgData name="Anggun Liyana Binti Mohamad Effandy" userId="131d2a04-3fe5-45a3-a062-e41a99305598" providerId="ADAL" clId="{D6298103-C1CB-48A8-A705-EF1E5E5659FD}" dt="2025-08-27T10:34:17.966" v="1385"/>
        <pc:sldMasterMkLst>
          <pc:docMk/>
          <pc:sldMasterMk cId="3822024950" sldId="2147483648"/>
        </pc:sldMasterMkLst>
        <pc:sldLayoutChg chg="modSp mod setBg">
          <pc:chgData name="Anggun Liyana Binti Mohamad Effandy" userId="131d2a04-3fe5-45a3-a062-e41a99305598" providerId="ADAL" clId="{D6298103-C1CB-48A8-A705-EF1E5E5659FD}" dt="2025-08-27T09:42:26.459" v="1361"/>
          <pc:sldLayoutMkLst>
            <pc:docMk/>
            <pc:sldMasterMk cId="3822024950" sldId="2147483648"/>
            <pc:sldLayoutMk cId="3804179129" sldId="2147483649"/>
          </pc:sldLayoutMkLst>
          <pc:spChg chg="mod">
            <ac:chgData name="Anggun Liyana Binti Mohamad Effandy" userId="131d2a04-3fe5-45a3-a062-e41a99305598" providerId="ADAL" clId="{D6298103-C1CB-48A8-A705-EF1E5E5659FD}" dt="2025-08-19T09:27:56.901" v="1357" actId="207"/>
            <ac:spMkLst>
              <pc:docMk/>
              <pc:sldMasterMk cId="3822024950" sldId="2147483648"/>
              <pc:sldLayoutMk cId="3804179129" sldId="2147483649"/>
              <ac:spMk id="3" creationId="{FDDDCF5D-52D7-9698-5438-336DC33A5FD4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3:51.890" v="1315" actId="2711"/>
            <ac:spMkLst>
              <pc:docMk/>
              <pc:sldMasterMk cId="3822024950" sldId="2147483648"/>
              <pc:sldLayoutMk cId="3804179129" sldId="2147483649"/>
              <ac:spMk id="5" creationId="{278EBCB4-379D-0714-9EFE-FB276C8E45A4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7:56.901" v="1357" actId="207"/>
            <ac:spMkLst>
              <pc:docMk/>
              <pc:sldMasterMk cId="3822024950" sldId="2147483648"/>
              <pc:sldLayoutMk cId="3804179129" sldId="2147483649"/>
              <ac:spMk id="11" creationId="{7918FB60-3EF9-2FC7-DC53-48AAB06246DC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5:13.865" v="1326" actId="1076"/>
            <ac:spMkLst>
              <pc:docMk/>
              <pc:sldMasterMk cId="3822024950" sldId="2147483648"/>
              <pc:sldLayoutMk cId="3804179129" sldId="2147483649"/>
              <ac:spMk id="17" creationId="{46079282-A974-5E38-B262-4ABF47DC0E81}"/>
            </ac:spMkLst>
          </pc:spChg>
          <pc:spChg chg="mod">
            <ac:chgData name="Anggun Liyana Binti Mohamad Effandy" userId="131d2a04-3fe5-45a3-a062-e41a99305598" providerId="ADAL" clId="{D6298103-C1CB-48A8-A705-EF1E5E5659FD}" dt="2025-08-18T01:37:26.213" v="1242" actId="1036"/>
            <ac:spMkLst>
              <pc:docMk/>
              <pc:sldMasterMk cId="3822024950" sldId="2147483648"/>
              <pc:sldLayoutMk cId="3804179129" sldId="2147483649"/>
              <ac:spMk id="27" creationId="{A431BC64-2261-4FAA-CA8D-8D62478E61E4}"/>
            </ac:spMkLst>
          </pc:spChg>
          <pc:spChg chg="mod">
            <ac:chgData name="Anggun Liyana Binti Mohamad Effandy" userId="131d2a04-3fe5-45a3-a062-e41a99305598" providerId="ADAL" clId="{D6298103-C1CB-48A8-A705-EF1E5E5659FD}" dt="2025-08-18T01:37:26.213" v="1242" actId="1036"/>
            <ac:spMkLst>
              <pc:docMk/>
              <pc:sldMasterMk cId="3822024950" sldId="2147483648"/>
              <pc:sldLayoutMk cId="3804179129" sldId="2147483649"/>
              <ac:spMk id="40" creationId="{8242B3E0-A2FD-B7EA-6E20-998C826230FF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5:24.067" v="1328" actId="1076"/>
            <ac:spMkLst>
              <pc:docMk/>
              <pc:sldMasterMk cId="3822024950" sldId="2147483648"/>
              <pc:sldLayoutMk cId="3804179129" sldId="2147483649"/>
              <ac:spMk id="41" creationId="{0AD1D742-466B-3DD3-AD39-37EFCA3EF3AB}"/>
            </ac:spMkLst>
          </pc:spChg>
          <pc:spChg chg="mod">
            <ac:chgData name="Anggun Liyana Binti Mohamad Effandy" userId="131d2a04-3fe5-45a3-a062-e41a99305598" providerId="ADAL" clId="{D6298103-C1CB-48A8-A705-EF1E5E5659FD}" dt="2025-08-14T16:25:02.596" v="434" actId="1035"/>
            <ac:spMkLst>
              <pc:docMk/>
              <pc:sldMasterMk cId="3822024950" sldId="2147483648"/>
              <pc:sldLayoutMk cId="3804179129" sldId="2147483649"/>
              <ac:spMk id="43" creationId="{C656B731-AB79-388D-C63F-00DE37C70DA5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4:49.617" v="1323" actId="1076"/>
            <ac:spMkLst>
              <pc:docMk/>
              <pc:sldMasterMk cId="3822024950" sldId="2147483648"/>
              <pc:sldLayoutMk cId="3804179129" sldId="2147483649"/>
              <ac:spMk id="44" creationId="{322B3EC0-0832-FBA2-2FA3-F82DA5718E94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4:40.243" v="1322" actId="242"/>
            <ac:spMkLst>
              <pc:docMk/>
              <pc:sldMasterMk cId="3822024950" sldId="2147483648"/>
              <pc:sldLayoutMk cId="3804179129" sldId="2147483649"/>
              <ac:spMk id="45" creationId="{5A48DB4F-47BF-4910-F4A2-ECBD97E5DAA3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4:40.243" v="1322" actId="242"/>
            <ac:spMkLst>
              <pc:docMk/>
              <pc:sldMasterMk cId="3822024950" sldId="2147483648"/>
              <pc:sldLayoutMk cId="3804179129" sldId="2147483649"/>
              <ac:spMk id="59" creationId="{0964E3C5-7339-F9B2-66C2-554F6643E16F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4:40.243" v="1322" actId="242"/>
            <ac:spMkLst>
              <pc:docMk/>
              <pc:sldMasterMk cId="3822024950" sldId="2147483648"/>
              <pc:sldLayoutMk cId="3804179129" sldId="2147483649"/>
              <ac:spMk id="60" creationId="{669E5165-04D7-8E7C-C684-7A5EA36AA910}"/>
            </ac:spMkLst>
          </pc:spChg>
        </pc:sldLayoutChg>
        <pc:sldLayoutChg chg="modSp mod setBg">
          <pc:chgData name="Anggun Liyana Binti Mohamad Effandy" userId="131d2a04-3fe5-45a3-a062-e41a99305598" providerId="ADAL" clId="{D6298103-C1CB-48A8-A705-EF1E5E5659FD}" dt="2025-08-27T09:48:47.825" v="1377" actId="14100"/>
          <pc:sldLayoutMkLst>
            <pc:docMk/>
            <pc:sldMasterMk cId="3822024950" sldId="2147483648"/>
            <pc:sldLayoutMk cId="1094162670" sldId="2147483650"/>
          </pc:sldLayoutMkLst>
          <pc:spChg chg="mod">
            <ac:chgData name="Anggun Liyana Binti Mohamad Effandy" userId="131d2a04-3fe5-45a3-a062-e41a99305598" providerId="ADAL" clId="{D6298103-C1CB-48A8-A705-EF1E5E5659FD}" dt="2025-08-27T09:48:41.649" v="1376" actId="14100"/>
            <ac:spMkLst>
              <pc:docMk/>
              <pc:sldMasterMk cId="3822024950" sldId="2147483648"/>
              <pc:sldLayoutMk cId="1094162670" sldId="2147483650"/>
              <ac:spMk id="2" creationId="{974981E8-1A3F-48F4-189F-EADFB5A3B7A7}"/>
            </ac:spMkLst>
          </pc:spChg>
          <pc:spChg chg="mod">
            <ac:chgData name="Anggun Liyana Binti Mohamad Effandy" userId="131d2a04-3fe5-45a3-a062-e41a99305598" providerId="ADAL" clId="{D6298103-C1CB-48A8-A705-EF1E5E5659FD}" dt="2025-08-27T09:48:47.825" v="1377" actId="14100"/>
            <ac:spMkLst>
              <pc:docMk/>
              <pc:sldMasterMk cId="3822024950" sldId="2147483648"/>
              <pc:sldLayoutMk cId="1094162670" sldId="2147483650"/>
              <ac:spMk id="8" creationId="{4FA93B1C-1199-4629-A594-090D896CCAA8}"/>
            </ac:spMkLst>
          </pc:spChg>
        </pc:sldLayoutChg>
        <pc:sldLayoutChg chg="modSp setBg">
          <pc:chgData name="Anggun Liyana Binti Mohamad Effandy" userId="131d2a04-3fe5-45a3-a062-e41a99305598" providerId="ADAL" clId="{D6298103-C1CB-48A8-A705-EF1E5E5659FD}" dt="2025-08-27T09:42:45.332" v="1365"/>
          <pc:sldLayoutMkLst>
            <pc:docMk/>
            <pc:sldMasterMk cId="3822024950" sldId="2147483648"/>
            <pc:sldLayoutMk cId="3311871674" sldId="2147483651"/>
          </pc:sldLayoutMkLst>
          <pc:spChg chg="mod">
            <ac:chgData name="Anggun Liyana Binti Mohamad Effandy" userId="131d2a04-3fe5-45a3-a062-e41a99305598" providerId="ADAL" clId="{D6298103-C1CB-48A8-A705-EF1E5E5659FD}" dt="2025-08-19T09:25:42.401" v="1330" actId="2711"/>
            <ac:spMkLst>
              <pc:docMk/>
              <pc:sldMasterMk cId="3822024950" sldId="2147483648"/>
              <pc:sldLayoutMk cId="3311871674" sldId="2147483651"/>
              <ac:spMk id="2" creationId="{98949108-50E5-47A4-E77D-0AC89631F2AE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7:26.213" v="1356" actId="207"/>
            <ac:spMkLst>
              <pc:docMk/>
              <pc:sldMasterMk cId="3822024950" sldId="2147483648"/>
              <pc:sldLayoutMk cId="3311871674" sldId="2147483651"/>
              <ac:spMk id="3" creationId="{E815715C-0F95-8908-38BD-3C23126801DE}"/>
            </ac:spMkLst>
          </pc:spChg>
        </pc:sldLayoutChg>
        <pc:sldLayoutChg chg="addSp delSp modSp mod setBg">
          <pc:chgData name="Anggun Liyana Binti Mohamad Effandy" userId="131d2a04-3fe5-45a3-a062-e41a99305598" providerId="ADAL" clId="{D6298103-C1CB-48A8-A705-EF1E5E5659FD}" dt="2025-08-27T09:49:18.312" v="1383" actId="478"/>
          <pc:sldLayoutMkLst>
            <pc:docMk/>
            <pc:sldMasterMk cId="3822024950" sldId="2147483648"/>
            <pc:sldLayoutMk cId="1295585975" sldId="2147483661"/>
          </pc:sldLayoutMkLst>
          <pc:spChg chg="mod">
            <ac:chgData name="Anggun Liyana Binti Mohamad Effandy" userId="131d2a04-3fe5-45a3-a062-e41a99305598" providerId="ADAL" clId="{D6298103-C1CB-48A8-A705-EF1E5E5659FD}" dt="2025-08-27T09:49:03.676" v="1379" actId="14100"/>
            <ac:spMkLst>
              <pc:docMk/>
              <pc:sldMasterMk cId="3822024950" sldId="2147483648"/>
              <pc:sldLayoutMk cId="1295585975" sldId="2147483661"/>
              <ac:spMk id="5" creationId="{798A8CA7-8E7D-C075-C29C-F8782AF354EB}"/>
            </ac:spMkLst>
          </pc:spChg>
          <pc:spChg chg="mod">
            <ac:chgData name="Anggun Liyana Binti Mohamad Effandy" userId="131d2a04-3fe5-45a3-a062-e41a99305598" providerId="ADAL" clId="{D6298103-C1CB-48A8-A705-EF1E5E5659FD}" dt="2025-08-19T09:27:18.645" v="1355" actId="207"/>
            <ac:spMkLst>
              <pc:docMk/>
              <pc:sldMasterMk cId="3822024950" sldId="2147483648"/>
              <pc:sldLayoutMk cId="1295585975" sldId="2147483661"/>
              <ac:spMk id="8" creationId="{4FA93B1C-1199-4629-A594-090D896CCAA8}"/>
            </ac:spMkLst>
          </pc:spChg>
          <pc:spChg chg="mod">
            <ac:chgData name="Anggun Liyana Binti Mohamad Effandy" userId="131d2a04-3fe5-45a3-a062-e41a99305598" providerId="ADAL" clId="{D6298103-C1CB-48A8-A705-EF1E5E5659FD}" dt="2025-08-27T09:49:14.801" v="1382" actId="14100"/>
            <ac:spMkLst>
              <pc:docMk/>
              <pc:sldMasterMk cId="3822024950" sldId="2147483648"/>
              <pc:sldLayoutMk cId="1295585975" sldId="2147483661"/>
              <ac:spMk id="9" creationId="{FED3177E-6EA2-E31F-3F20-C9288F75073B}"/>
            </ac:spMkLst>
          </pc:spChg>
        </pc:sldLayoutChg>
        <pc:sldLayoutChg chg="addSp delSp modSp mod ord setBg">
          <pc:chgData name="Anggun Liyana Binti Mohamad Effandy" userId="131d2a04-3fe5-45a3-a062-e41a99305598" providerId="ADAL" clId="{D6298103-C1CB-48A8-A705-EF1E5E5659FD}" dt="2025-08-27T09:42:14.430" v="1359"/>
          <pc:sldLayoutMkLst>
            <pc:docMk/>
            <pc:sldMasterMk cId="3822024950" sldId="2147483648"/>
            <pc:sldLayoutMk cId="1005926183" sldId="2147483662"/>
          </pc:sldLayoutMkLst>
        </pc:sldLayoutChg>
        <pc:sldLayoutChg chg="addSp delSp modSp mod setBg">
          <pc:chgData name="Anggun Liyana Binti Mohamad Effandy" userId="131d2a04-3fe5-45a3-a062-e41a99305598" providerId="ADAL" clId="{D6298103-C1CB-48A8-A705-EF1E5E5659FD}" dt="2025-08-27T10:34:17.966" v="1385"/>
          <pc:sldLayoutMkLst>
            <pc:docMk/>
            <pc:sldMasterMk cId="3822024950" sldId="2147483648"/>
            <pc:sldLayoutMk cId="3804813690" sldId="2147483663"/>
          </pc:sldLayoutMkLst>
          <pc:spChg chg="mod">
            <ac:chgData name="Anggun Liyana Binti Mohamad Effandy" userId="131d2a04-3fe5-45a3-a062-e41a99305598" providerId="ADAL" clId="{D6298103-C1CB-48A8-A705-EF1E5E5659FD}" dt="2025-08-19T09:26:10.021" v="1332" actId="242"/>
            <ac:spMkLst>
              <pc:docMk/>
              <pc:sldMasterMk cId="3822024950" sldId="2147483648"/>
              <pc:sldLayoutMk cId="3804813690" sldId="2147483663"/>
              <ac:spMk id="4" creationId="{6AAAD0BC-28BC-7532-6CE5-C3B5555BC933}"/>
            </ac:spMkLst>
          </pc:spChg>
          <pc:spChg chg="add mod">
            <ac:chgData name="Anggun Liyana Binti Mohamad Effandy" userId="131d2a04-3fe5-45a3-a062-e41a99305598" providerId="ADAL" clId="{D6298103-C1CB-48A8-A705-EF1E5E5659FD}" dt="2025-08-19T09:26:26.043" v="1336" actId="20577"/>
            <ac:spMkLst>
              <pc:docMk/>
              <pc:sldMasterMk cId="3822024950" sldId="2147483648"/>
              <pc:sldLayoutMk cId="3804813690" sldId="2147483663"/>
              <ac:spMk id="5" creationId="{028BFAE7-7202-900C-8F23-1EB975B4F369}"/>
            </ac:spMkLst>
          </pc:spChg>
          <pc:spChg chg="add mod">
            <ac:chgData name="Anggun Liyana Binti Mohamad Effandy" userId="131d2a04-3fe5-45a3-a062-e41a99305598" providerId="ADAL" clId="{D6298103-C1CB-48A8-A705-EF1E5E5659FD}" dt="2025-08-19T09:26:46.631" v="1353" actId="1036"/>
            <ac:spMkLst>
              <pc:docMk/>
              <pc:sldMasterMk cId="3822024950" sldId="2147483648"/>
              <pc:sldLayoutMk cId="3804813690" sldId="2147483663"/>
              <ac:spMk id="8" creationId="{28999AE8-4AB3-A9BC-AC17-E62B81BE5ACD}"/>
            </ac:spMkLst>
          </pc:spChg>
        </pc:sldLayoutChg>
      </pc:sldMasterChg>
    </pc:docChg>
  </pc:docChgLst>
  <pc:docChgLst>
    <pc:chgData name="Kirstin Lee" userId="730e619e-be80-425e-b7b4-7c64d7baff93" providerId="ADAL" clId="{DB68E017-9A7C-44DF-87E2-4EC79C5A7245}"/>
    <pc:docChg chg="undo custSel addSld delSld modSld modMainMaster">
      <pc:chgData name="Kirstin Lee" userId="730e619e-be80-425e-b7b4-7c64d7baff93" providerId="ADAL" clId="{DB68E017-9A7C-44DF-87E2-4EC79C5A7245}" dt="2025-08-19T13:38:16.601" v="145" actId="680"/>
      <pc:docMkLst>
        <pc:docMk/>
      </pc:docMkLst>
      <pc:sldChg chg="modSp del mod">
        <pc:chgData name="Kirstin Lee" userId="730e619e-be80-425e-b7b4-7c64d7baff93" providerId="ADAL" clId="{DB68E017-9A7C-44DF-87E2-4EC79C5A7245}" dt="2025-08-19T13:35:58.683" v="137" actId="47"/>
        <pc:sldMkLst>
          <pc:docMk/>
          <pc:sldMk cId="1757084720" sldId="256"/>
        </pc:sldMkLst>
      </pc:sldChg>
      <pc:sldChg chg="del">
        <pc:chgData name="Kirstin Lee" userId="730e619e-be80-425e-b7b4-7c64d7baff93" providerId="ADAL" clId="{DB68E017-9A7C-44DF-87E2-4EC79C5A7245}" dt="2025-08-19T13:38:03.757" v="141" actId="47"/>
        <pc:sldMkLst>
          <pc:docMk/>
          <pc:sldMk cId="520455925" sldId="257"/>
        </pc:sldMkLst>
      </pc:sldChg>
      <pc:sldChg chg="del">
        <pc:chgData name="Kirstin Lee" userId="730e619e-be80-425e-b7b4-7c64d7baff93" providerId="ADAL" clId="{DB68E017-9A7C-44DF-87E2-4EC79C5A7245}" dt="2025-08-19T13:38:03.300" v="140" actId="47"/>
        <pc:sldMkLst>
          <pc:docMk/>
          <pc:sldMk cId="3725751683" sldId="258"/>
        </pc:sldMkLst>
      </pc:sldChg>
      <pc:sldChg chg="del">
        <pc:chgData name="Kirstin Lee" userId="730e619e-be80-425e-b7b4-7c64d7baff93" providerId="ADAL" clId="{DB68E017-9A7C-44DF-87E2-4EC79C5A7245}" dt="2025-08-19T13:38:02.810" v="139" actId="47"/>
        <pc:sldMkLst>
          <pc:docMk/>
          <pc:sldMk cId="3195437457" sldId="259"/>
        </pc:sldMkLst>
      </pc:sldChg>
      <pc:sldChg chg="del">
        <pc:chgData name="Kirstin Lee" userId="730e619e-be80-425e-b7b4-7c64d7baff93" providerId="ADAL" clId="{DB68E017-9A7C-44DF-87E2-4EC79C5A7245}" dt="2025-08-19T13:38:00.723" v="138" actId="47"/>
        <pc:sldMkLst>
          <pc:docMk/>
          <pc:sldMk cId="2263794906" sldId="261"/>
        </pc:sldMkLst>
      </pc:sldChg>
      <pc:sldChg chg="new del">
        <pc:chgData name="Kirstin Lee" userId="730e619e-be80-425e-b7b4-7c64d7baff93" providerId="ADAL" clId="{DB68E017-9A7C-44DF-87E2-4EC79C5A7245}" dt="2025-08-19T13:33:34.966" v="125" actId="680"/>
        <pc:sldMkLst>
          <pc:docMk/>
          <pc:sldMk cId="790593195" sldId="263"/>
        </pc:sldMkLst>
      </pc:sldChg>
      <pc:sldChg chg="new">
        <pc:chgData name="Kirstin Lee" userId="730e619e-be80-425e-b7b4-7c64d7baff93" providerId="ADAL" clId="{DB68E017-9A7C-44DF-87E2-4EC79C5A7245}" dt="2025-08-19T13:35:55.684" v="136" actId="680"/>
        <pc:sldMkLst>
          <pc:docMk/>
          <pc:sldMk cId="2685141484" sldId="263"/>
        </pc:sldMkLst>
      </pc:sldChg>
      <pc:sldChg chg="modSp new del mod">
        <pc:chgData name="Kirstin Lee" userId="730e619e-be80-425e-b7b4-7c64d7baff93" providerId="ADAL" clId="{DB68E017-9A7C-44DF-87E2-4EC79C5A7245}" dt="2025-08-16T08:41:06.633" v="11" actId="47"/>
        <pc:sldMkLst>
          <pc:docMk/>
          <pc:sldMk cId="4180609703" sldId="263"/>
        </pc:sldMkLst>
      </pc:sldChg>
      <pc:sldChg chg="new">
        <pc:chgData name="Kirstin Lee" userId="730e619e-be80-425e-b7b4-7c64d7baff93" providerId="ADAL" clId="{DB68E017-9A7C-44DF-87E2-4EC79C5A7245}" dt="2025-08-19T13:38:08.256" v="142" actId="680"/>
        <pc:sldMkLst>
          <pc:docMk/>
          <pc:sldMk cId="1529459165" sldId="264"/>
        </pc:sldMkLst>
      </pc:sldChg>
      <pc:sldChg chg="new">
        <pc:chgData name="Kirstin Lee" userId="730e619e-be80-425e-b7b4-7c64d7baff93" providerId="ADAL" clId="{DB68E017-9A7C-44DF-87E2-4EC79C5A7245}" dt="2025-08-19T13:38:12.237" v="143" actId="680"/>
        <pc:sldMkLst>
          <pc:docMk/>
          <pc:sldMk cId="2076453075" sldId="265"/>
        </pc:sldMkLst>
      </pc:sldChg>
      <pc:sldChg chg="new">
        <pc:chgData name="Kirstin Lee" userId="730e619e-be80-425e-b7b4-7c64d7baff93" providerId="ADAL" clId="{DB68E017-9A7C-44DF-87E2-4EC79C5A7245}" dt="2025-08-19T13:38:14.037" v="144" actId="680"/>
        <pc:sldMkLst>
          <pc:docMk/>
          <pc:sldMk cId="3874520813" sldId="266"/>
        </pc:sldMkLst>
      </pc:sldChg>
      <pc:sldChg chg="new">
        <pc:chgData name="Kirstin Lee" userId="730e619e-be80-425e-b7b4-7c64d7baff93" providerId="ADAL" clId="{DB68E017-9A7C-44DF-87E2-4EC79C5A7245}" dt="2025-08-19T13:38:16.601" v="145" actId="680"/>
        <pc:sldMkLst>
          <pc:docMk/>
          <pc:sldMk cId="3477308814" sldId="267"/>
        </pc:sldMkLst>
      </pc:sldChg>
      <pc:sldMasterChg chg="modSp modSldLayout">
        <pc:chgData name="Kirstin Lee" userId="730e619e-be80-425e-b7b4-7c64d7baff93" providerId="ADAL" clId="{DB68E017-9A7C-44DF-87E2-4EC79C5A7245}" dt="2025-08-19T13:35:17.523" v="135" actId="2711"/>
        <pc:sldMasterMkLst>
          <pc:docMk/>
          <pc:sldMasterMk cId="3822024950" sldId="2147483648"/>
        </pc:sldMasterMkLst>
        <pc:sldLayoutChg chg="modSp mod">
          <pc:chgData name="Kirstin Lee" userId="730e619e-be80-425e-b7b4-7c64d7baff93" providerId="ADAL" clId="{DB68E017-9A7C-44DF-87E2-4EC79C5A7245}" dt="2025-08-19T13:34:22.345" v="129" actId="2711"/>
          <pc:sldLayoutMkLst>
            <pc:docMk/>
            <pc:sldMasterMk cId="3822024950" sldId="2147483648"/>
            <pc:sldLayoutMk cId="3804179129" sldId="2147483649"/>
          </pc:sldLayoutMkLst>
          <pc:spChg chg="mod">
            <ac:chgData name="Kirstin Lee" userId="730e619e-be80-425e-b7b4-7c64d7baff93" providerId="ADAL" clId="{DB68E017-9A7C-44DF-87E2-4EC79C5A7245}" dt="2025-08-19T13:34:15.014" v="128" actId="2711"/>
            <ac:spMkLst>
              <pc:docMk/>
              <pc:sldMasterMk cId="3822024950" sldId="2147483648"/>
              <pc:sldLayoutMk cId="3804179129" sldId="2147483649"/>
              <ac:spMk id="3" creationId="{FDDDCF5D-52D7-9698-5438-336DC33A5FD4}"/>
            </ac:spMkLst>
          </pc:spChg>
          <pc:spChg chg="mod">
            <ac:chgData name="Kirstin Lee" userId="730e619e-be80-425e-b7b4-7c64d7baff93" providerId="ADAL" clId="{DB68E017-9A7C-44DF-87E2-4EC79C5A7245}" dt="2025-08-19T13:34:09.198" v="127" actId="2711"/>
            <ac:spMkLst>
              <pc:docMk/>
              <pc:sldMasterMk cId="3822024950" sldId="2147483648"/>
              <pc:sldLayoutMk cId="3804179129" sldId="2147483649"/>
              <ac:spMk id="5" creationId="{278EBCB4-379D-0714-9EFE-FB276C8E45A4}"/>
            </ac:spMkLst>
          </pc:spChg>
          <pc:spChg chg="mod">
            <ac:chgData name="Kirstin Lee" userId="730e619e-be80-425e-b7b4-7c64d7baff93" providerId="ADAL" clId="{DB68E017-9A7C-44DF-87E2-4EC79C5A7245}" dt="2025-08-19T13:34:22.345" v="129" actId="2711"/>
            <ac:spMkLst>
              <pc:docMk/>
              <pc:sldMasterMk cId="3822024950" sldId="2147483648"/>
              <pc:sldLayoutMk cId="3804179129" sldId="2147483649"/>
              <ac:spMk id="11" creationId="{7918FB60-3EF9-2FC7-DC53-48AAB06246DC}"/>
            </ac:spMkLst>
          </pc:spChg>
          <pc:spChg chg="mod">
            <ac:chgData name="Kirstin Lee" userId="730e619e-be80-425e-b7b4-7c64d7baff93" providerId="ADAL" clId="{DB68E017-9A7C-44DF-87E2-4EC79C5A7245}" dt="2025-08-19T13:34:04.437" v="126" actId="2711"/>
            <ac:spMkLst>
              <pc:docMk/>
              <pc:sldMasterMk cId="3822024950" sldId="2147483648"/>
              <pc:sldLayoutMk cId="3804179129" sldId="2147483649"/>
              <ac:spMk id="17" creationId="{46079282-A974-5E38-B262-4ABF47DC0E81}"/>
            </ac:spMkLst>
          </pc:spChg>
          <pc:spChg chg="mod">
            <ac:chgData name="Kirstin Lee" userId="730e619e-be80-425e-b7b4-7c64d7baff93" providerId="ADAL" clId="{DB68E017-9A7C-44DF-87E2-4EC79C5A7245}" dt="2025-08-19T13:34:04.437" v="126" actId="2711"/>
            <ac:spMkLst>
              <pc:docMk/>
              <pc:sldMasterMk cId="3822024950" sldId="2147483648"/>
              <pc:sldLayoutMk cId="3804179129" sldId="2147483649"/>
              <ac:spMk id="27" creationId="{A431BC64-2261-4FAA-CA8D-8D62478E61E4}"/>
            </ac:spMkLst>
          </pc:spChg>
          <pc:spChg chg="mod">
            <ac:chgData name="Kirstin Lee" userId="730e619e-be80-425e-b7b4-7c64d7baff93" providerId="ADAL" clId="{DB68E017-9A7C-44DF-87E2-4EC79C5A7245}" dt="2025-08-19T13:34:04.437" v="126" actId="2711"/>
            <ac:spMkLst>
              <pc:docMk/>
              <pc:sldMasterMk cId="3822024950" sldId="2147483648"/>
              <pc:sldLayoutMk cId="3804179129" sldId="2147483649"/>
              <ac:spMk id="40" creationId="{8242B3E0-A2FD-B7EA-6E20-998C826230FF}"/>
            </ac:spMkLst>
          </pc:spChg>
          <pc:spChg chg="mod">
            <ac:chgData name="Kirstin Lee" userId="730e619e-be80-425e-b7b4-7c64d7baff93" providerId="ADAL" clId="{DB68E017-9A7C-44DF-87E2-4EC79C5A7245}" dt="2025-08-19T13:34:04.437" v="126" actId="2711"/>
            <ac:spMkLst>
              <pc:docMk/>
              <pc:sldMasterMk cId="3822024950" sldId="2147483648"/>
              <pc:sldLayoutMk cId="3804179129" sldId="2147483649"/>
              <ac:spMk id="41" creationId="{0AD1D742-466B-3DD3-AD39-37EFCA3EF3AB}"/>
            </ac:spMkLst>
          </pc:spChg>
          <pc:spChg chg="mod">
            <ac:chgData name="Kirstin Lee" userId="730e619e-be80-425e-b7b4-7c64d7baff93" providerId="ADAL" clId="{DB68E017-9A7C-44DF-87E2-4EC79C5A7245}" dt="2025-08-19T13:34:04.437" v="126" actId="2711"/>
            <ac:spMkLst>
              <pc:docMk/>
              <pc:sldMasterMk cId="3822024950" sldId="2147483648"/>
              <pc:sldLayoutMk cId="3804179129" sldId="2147483649"/>
              <ac:spMk id="43" creationId="{C656B731-AB79-388D-C63F-00DE37C70DA5}"/>
            </ac:spMkLst>
          </pc:spChg>
          <pc:spChg chg="mod">
            <ac:chgData name="Kirstin Lee" userId="730e619e-be80-425e-b7b4-7c64d7baff93" providerId="ADAL" clId="{DB68E017-9A7C-44DF-87E2-4EC79C5A7245}" dt="2025-08-19T13:34:04.437" v="126" actId="2711"/>
            <ac:spMkLst>
              <pc:docMk/>
              <pc:sldMasterMk cId="3822024950" sldId="2147483648"/>
              <pc:sldLayoutMk cId="3804179129" sldId="2147483649"/>
              <ac:spMk id="44" creationId="{322B3EC0-0832-FBA2-2FA3-F82DA5718E94}"/>
            </ac:spMkLst>
          </pc:spChg>
          <pc:spChg chg="mod">
            <ac:chgData name="Kirstin Lee" userId="730e619e-be80-425e-b7b4-7c64d7baff93" providerId="ADAL" clId="{DB68E017-9A7C-44DF-87E2-4EC79C5A7245}" dt="2025-08-19T13:34:04.437" v="126" actId="2711"/>
            <ac:spMkLst>
              <pc:docMk/>
              <pc:sldMasterMk cId="3822024950" sldId="2147483648"/>
              <pc:sldLayoutMk cId="3804179129" sldId="2147483649"/>
              <ac:spMk id="45" creationId="{5A48DB4F-47BF-4910-F4A2-ECBD97E5DAA3}"/>
            </ac:spMkLst>
          </pc:spChg>
          <pc:spChg chg="mod">
            <ac:chgData name="Kirstin Lee" userId="730e619e-be80-425e-b7b4-7c64d7baff93" providerId="ADAL" clId="{DB68E017-9A7C-44DF-87E2-4EC79C5A7245}" dt="2025-08-18T08:40:25.678" v="81" actId="1076"/>
            <ac:spMkLst>
              <pc:docMk/>
              <pc:sldMasterMk cId="3822024950" sldId="2147483648"/>
              <pc:sldLayoutMk cId="3804179129" sldId="2147483649"/>
              <ac:spMk id="59" creationId="{0964E3C5-7339-F9B2-66C2-554F6643E16F}"/>
            </ac:spMkLst>
          </pc:spChg>
          <pc:spChg chg="mod">
            <ac:chgData name="Kirstin Lee" userId="730e619e-be80-425e-b7b4-7c64d7baff93" providerId="ADAL" clId="{DB68E017-9A7C-44DF-87E2-4EC79C5A7245}" dt="2025-08-18T08:40:25.678" v="81" actId="1076"/>
            <ac:spMkLst>
              <pc:docMk/>
              <pc:sldMasterMk cId="3822024950" sldId="2147483648"/>
              <pc:sldLayoutMk cId="3804179129" sldId="2147483649"/>
              <ac:spMk id="60" creationId="{669E5165-04D7-8E7C-C684-7A5EA36AA910}"/>
            </ac:spMkLst>
          </pc:spChg>
        </pc:sldLayoutChg>
        <pc:sldLayoutChg chg="modSp">
          <pc:chgData name="Kirstin Lee" userId="730e619e-be80-425e-b7b4-7c64d7baff93" providerId="ADAL" clId="{DB68E017-9A7C-44DF-87E2-4EC79C5A7245}" dt="2025-08-19T13:34:39.560" v="131" actId="2711"/>
          <pc:sldLayoutMkLst>
            <pc:docMk/>
            <pc:sldMasterMk cId="3822024950" sldId="2147483648"/>
            <pc:sldLayoutMk cId="1094162670" sldId="2147483650"/>
          </pc:sldLayoutMkLst>
          <pc:spChg chg="mod">
            <ac:chgData name="Kirstin Lee" userId="730e619e-be80-425e-b7b4-7c64d7baff93" providerId="ADAL" clId="{DB68E017-9A7C-44DF-87E2-4EC79C5A7245}" dt="2025-08-19T13:34:34.308" v="130" actId="2711"/>
            <ac:spMkLst>
              <pc:docMk/>
              <pc:sldMasterMk cId="3822024950" sldId="2147483648"/>
              <pc:sldLayoutMk cId="1094162670" sldId="2147483650"/>
              <ac:spMk id="2" creationId="{974981E8-1A3F-48F4-189F-EADFB5A3B7A7}"/>
            </ac:spMkLst>
          </pc:spChg>
          <pc:spChg chg="mod">
            <ac:chgData name="Kirstin Lee" userId="730e619e-be80-425e-b7b4-7c64d7baff93" providerId="ADAL" clId="{DB68E017-9A7C-44DF-87E2-4EC79C5A7245}" dt="2025-08-19T13:34:39.560" v="131" actId="2711"/>
            <ac:spMkLst>
              <pc:docMk/>
              <pc:sldMasterMk cId="3822024950" sldId="2147483648"/>
              <pc:sldLayoutMk cId="1094162670" sldId="2147483650"/>
              <ac:spMk id="8" creationId="{4FA93B1C-1199-4629-A594-090D896CCAA8}"/>
            </ac:spMkLst>
          </pc:spChg>
        </pc:sldLayoutChg>
        <pc:sldLayoutChg chg="modSp">
          <pc:chgData name="Kirstin Lee" userId="730e619e-be80-425e-b7b4-7c64d7baff93" providerId="ADAL" clId="{DB68E017-9A7C-44DF-87E2-4EC79C5A7245}" dt="2025-08-19T13:35:00.025" v="133" actId="2711"/>
          <pc:sldLayoutMkLst>
            <pc:docMk/>
            <pc:sldMasterMk cId="3822024950" sldId="2147483648"/>
            <pc:sldLayoutMk cId="3311871674" sldId="2147483651"/>
          </pc:sldLayoutMkLst>
          <pc:spChg chg="mod">
            <ac:chgData name="Kirstin Lee" userId="730e619e-be80-425e-b7b4-7c64d7baff93" providerId="ADAL" clId="{DB68E017-9A7C-44DF-87E2-4EC79C5A7245}" dt="2025-08-19T13:34:54.435" v="132" actId="2711"/>
            <ac:spMkLst>
              <pc:docMk/>
              <pc:sldMasterMk cId="3822024950" sldId="2147483648"/>
              <pc:sldLayoutMk cId="3311871674" sldId="2147483651"/>
              <ac:spMk id="2" creationId="{98949108-50E5-47A4-E77D-0AC89631F2AE}"/>
            </ac:spMkLst>
          </pc:spChg>
          <pc:spChg chg="mod">
            <ac:chgData name="Kirstin Lee" userId="730e619e-be80-425e-b7b4-7c64d7baff93" providerId="ADAL" clId="{DB68E017-9A7C-44DF-87E2-4EC79C5A7245}" dt="2025-08-19T13:35:00.025" v="133" actId="2711"/>
            <ac:spMkLst>
              <pc:docMk/>
              <pc:sldMasterMk cId="3822024950" sldId="2147483648"/>
              <pc:sldLayoutMk cId="3311871674" sldId="2147483651"/>
              <ac:spMk id="3" creationId="{E815715C-0F95-8908-38BD-3C23126801DE}"/>
            </ac:spMkLst>
          </pc:spChg>
        </pc:sldLayoutChg>
        <pc:sldLayoutChg chg="modSp">
          <pc:chgData name="Kirstin Lee" userId="730e619e-be80-425e-b7b4-7c64d7baff93" providerId="ADAL" clId="{DB68E017-9A7C-44DF-87E2-4EC79C5A7245}" dt="2025-08-19T13:35:17.523" v="135" actId="2711"/>
          <pc:sldLayoutMkLst>
            <pc:docMk/>
            <pc:sldMasterMk cId="3822024950" sldId="2147483648"/>
            <pc:sldLayoutMk cId="1295585975" sldId="2147483661"/>
          </pc:sldLayoutMkLst>
          <pc:spChg chg="mod">
            <ac:chgData name="Kirstin Lee" userId="730e619e-be80-425e-b7b4-7c64d7baff93" providerId="ADAL" clId="{DB68E017-9A7C-44DF-87E2-4EC79C5A7245}" dt="2025-08-19T13:35:12.198" v="134" actId="2711"/>
            <ac:spMkLst>
              <pc:docMk/>
              <pc:sldMasterMk cId="3822024950" sldId="2147483648"/>
              <pc:sldLayoutMk cId="1295585975" sldId="2147483661"/>
              <ac:spMk id="5" creationId="{798A8CA7-8E7D-C075-C29C-F8782AF354EB}"/>
            </ac:spMkLst>
          </pc:spChg>
          <pc:spChg chg="mod">
            <ac:chgData name="Kirstin Lee" userId="730e619e-be80-425e-b7b4-7c64d7baff93" providerId="ADAL" clId="{DB68E017-9A7C-44DF-87E2-4EC79C5A7245}" dt="2025-08-19T13:35:17.523" v="135" actId="2711"/>
            <ac:spMkLst>
              <pc:docMk/>
              <pc:sldMasterMk cId="3822024950" sldId="2147483648"/>
              <pc:sldLayoutMk cId="1295585975" sldId="2147483661"/>
              <ac:spMk id="8" creationId="{4FA93B1C-1199-4629-A594-090D896CCAA8}"/>
            </ac:spMkLst>
          </pc:spChg>
          <pc:spChg chg="mod">
            <ac:chgData name="Kirstin Lee" userId="730e619e-be80-425e-b7b4-7c64d7baff93" providerId="ADAL" clId="{DB68E017-9A7C-44DF-87E2-4EC79C5A7245}" dt="2025-08-19T13:35:17.523" v="135" actId="2711"/>
            <ac:spMkLst>
              <pc:docMk/>
              <pc:sldMasterMk cId="3822024950" sldId="2147483648"/>
              <pc:sldLayoutMk cId="1295585975" sldId="2147483661"/>
              <ac:spMk id="9" creationId="{FED3177E-6EA2-E31F-3F20-C9288F75073B}"/>
            </ac:spMkLst>
          </pc:spChg>
        </pc:sldLayoutChg>
        <pc:sldLayoutChg chg="modSp mod">
          <pc:chgData name="Kirstin Lee" userId="730e619e-be80-425e-b7b4-7c64d7baff93" providerId="ADAL" clId="{DB68E017-9A7C-44DF-87E2-4EC79C5A7245}" dt="2025-08-19T11:44:44.148" v="121" actId="20577"/>
          <pc:sldLayoutMkLst>
            <pc:docMk/>
            <pc:sldMasterMk cId="3822024950" sldId="2147483648"/>
            <pc:sldLayoutMk cId="1005926183" sldId="2147483662"/>
          </pc:sldLayoutMkLst>
        </pc:sldLayoutChg>
        <pc:sldLayoutChg chg="addSp modSp mod">
          <pc:chgData name="Kirstin Lee" userId="730e619e-be80-425e-b7b4-7c64d7baff93" providerId="ADAL" clId="{DB68E017-9A7C-44DF-87E2-4EC79C5A7245}" dt="2025-08-16T08:52:04.075" v="31" actId="1076"/>
          <pc:sldLayoutMkLst>
            <pc:docMk/>
            <pc:sldMasterMk cId="3822024950" sldId="2147483648"/>
            <pc:sldLayoutMk cId="3804813690" sldId="2147483663"/>
          </pc:sldLayoutMkLst>
          <pc:spChg chg="mod">
            <ac:chgData name="Kirstin Lee" userId="730e619e-be80-425e-b7b4-7c64d7baff93" providerId="ADAL" clId="{DB68E017-9A7C-44DF-87E2-4EC79C5A7245}" dt="2025-08-16T08:51:35.773" v="24" actId="1076"/>
            <ac:spMkLst>
              <pc:docMk/>
              <pc:sldMasterMk cId="3822024950" sldId="2147483648"/>
              <pc:sldLayoutMk cId="3804813690" sldId="2147483663"/>
              <ac:spMk id="4" creationId="{6AAAD0BC-28BC-7532-6CE5-C3B5555BC933}"/>
            </ac:spMkLst>
          </pc:spChg>
        </pc:sldLayoutChg>
      </pc:sldMasterChg>
    </pc:docChg>
  </pc:docChgLst>
  <pc:docChgLst>
    <pc:chgData name="Kirstin Lee" userId="730e619e-be80-425e-b7b4-7c64d7baff93" providerId="ADAL" clId="{F4D1031E-0D71-4727-A8C3-09CCD27E2422}"/>
    <pc:docChg chg="undo custSel addSld delSld modSld modMainMaster">
      <pc:chgData name="Kirstin Lee" userId="730e619e-be80-425e-b7b4-7c64d7baff93" providerId="ADAL" clId="{F4D1031E-0D71-4727-A8C3-09CCD27E2422}" dt="2025-09-02T05:36:47.165" v="1115" actId="20577"/>
      <pc:docMkLst>
        <pc:docMk/>
      </pc:docMkLst>
      <pc:sldChg chg="del">
        <pc:chgData name="Kirstin Lee" userId="730e619e-be80-425e-b7b4-7c64d7baff93" providerId="ADAL" clId="{F4D1031E-0D71-4727-A8C3-09CCD27E2422}" dt="2025-08-31T07:05:06.972" v="11" actId="47"/>
        <pc:sldMkLst>
          <pc:docMk/>
          <pc:sldMk cId="1796538038" sldId="262"/>
        </pc:sldMkLst>
      </pc:sldChg>
      <pc:sldChg chg="new del">
        <pc:chgData name="Kirstin Lee" userId="730e619e-be80-425e-b7b4-7c64d7baff93" providerId="ADAL" clId="{F4D1031E-0D71-4727-A8C3-09CCD27E2422}" dt="2025-08-31T08:25:58.237" v="787" actId="47"/>
        <pc:sldMkLst>
          <pc:docMk/>
          <pc:sldMk cId="12439575" sldId="263"/>
        </pc:sldMkLst>
      </pc:sldChg>
      <pc:sldChg chg="del">
        <pc:chgData name="Kirstin Lee" userId="730e619e-be80-425e-b7b4-7c64d7baff93" providerId="ADAL" clId="{F4D1031E-0D71-4727-A8C3-09CCD27E2422}" dt="2025-08-31T07:04:18.985" v="3" actId="47"/>
        <pc:sldMkLst>
          <pc:docMk/>
          <pc:sldMk cId="2685141484" sldId="263"/>
        </pc:sldMkLst>
      </pc:sldChg>
      <pc:sldChg chg="del">
        <pc:chgData name="Kirstin Lee" userId="730e619e-be80-425e-b7b4-7c64d7baff93" providerId="ADAL" clId="{F4D1031E-0D71-4727-A8C3-09CCD27E2422}" dt="2025-08-31T07:04:19.619" v="4" actId="47"/>
        <pc:sldMkLst>
          <pc:docMk/>
          <pc:sldMk cId="1529459165" sldId="264"/>
        </pc:sldMkLst>
      </pc:sldChg>
      <pc:sldChg chg="new">
        <pc:chgData name="Kirstin Lee" userId="730e619e-be80-425e-b7b4-7c64d7baff93" providerId="ADAL" clId="{F4D1031E-0D71-4727-A8C3-09CCD27E2422}" dt="2025-08-31T08:21:53.175" v="764" actId="680"/>
        <pc:sldMkLst>
          <pc:docMk/>
          <pc:sldMk cId="2078639946" sldId="264"/>
        </pc:sldMkLst>
      </pc:sldChg>
      <pc:sldChg chg="new">
        <pc:chgData name="Kirstin Lee" userId="730e619e-be80-425e-b7b4-7c64d7baff93" providerId="ADAL" clId="{F4D1031E-0D71-4727-A8C3-09CCD27E2422}" dt="2025-08-31T08:21:56.971" v="765" actId="680"/>
        <pc:sldMkLst>
          <pc:docMk/>
          <pc:sldMk cId="557973266" sldId="265"/>
        </pc:sldMkLst>
      </pc:sldChg>
      <pc:sldChg chg="del">
        <pc:chgData name="Kirstin Lee" userId="730e619e-be80-425e-b7b4-7c64d7baff93" providerId="ADAL" clId="{F4D1031E-0D71-4727-A8C3-09CCD27E2422}" dt="2025-08-31T07:04:20.234" v="5" actId="47"/>
        <pc:sldMkLst>
          <pc:docMk/>
          <pc:sldMk cId="2076453075" sldId="265"/>
        </pc:sldMkLst>
      </pc:sldChg>
      <pc:sldChg chg="new">
        <pc:chgData name="Kirstin Lee" userId="730e619e-be80-425e-b7b4-7c64d7baff93" providerId="ADAL" clId="{F4D1031E-0D71-4727-A8C3-09CCD27E2422}" dt="2025-08-31T08:21:58.391" v="766" actId="680"/>
        <pc:sldMkLst>
          <pc:docMk/>
          <pc:sldMk cId="3687104189" sldId="266"/>
        </pc:sldMkLst>
      </pc:sldChg>
      <pc:sldChg chg="del">
        <pc:chgData name="Kirstin Lee" userId="730e619e-be80-425e-b7b4-7c64d7baff93" providerId="ADAL" clId="{F4D1031E-0D71-4727-A8C3-09CCD27E2422}" dt="2025-08-31T07:04:20.708" v="6" actId="47"/>
        <pc:sldMkLst>
          <pc:docMk/>
          <pc:sldMk cId="3874520813" sldId="266"/>
        </pc:sldMkLst>
      </pc:sldChg>
      <pc:sldChg chg="new">
        <pc:chgData name="Kirstin Lee" userId="730e619e-be80-425e-b7b4-7c64d7baff93" providerId="ADAL" clId="{F4D1031E-0D71-4727-A8C3-09CCD27E2422}" dt="2025-08-31T08:21:59.783" v="767" actId="680"/>
        <pc:sldMkLst>
          <pc:docMk/>
          <pc:sldMk cId="1516732981" sldId="267"/>
        </pc:sldMkLst>
      </pc:sldChg>
      <pc:sldChg chg="del">
        <pc:chgData name="Kirstin Lee" userId="730e619e-be80-425e-b7b4-7c64d7baff93" providerId="ADAL" clId="{F4D1031E-0D71-4727-A8C3-09CCD27E2422}" dt="2025-08-31T07:05:01.383" v="9" actId="47"/>
        <pc:sldMkLst>
          <pc:docMk/>
          <pc:sldMk cId="3477308814" sldId="267"/>
        </pc:sldMkLst>
      </pc:sldChg>
      <pc:sldChg chg="new">
        <pc:chgData name="Kirstin Lee" userId="730e619e-be80-425e-b7b4-7c64d7baff93" providerId="ADAL" clId="{F4D1031E-0D71-4727-A8C3-09CCD27E2422}" dt="2025-08-31T08:22:01.194" v="768" actId="680"/>
        <pc:sldMkLst>
          <pc:docMk/>
          <pc:sldMk cId="879168014" sldId="268"/>
        </pc:sldMkLst>
      </pc:sldChg>
      <pc:sldChg chg="new">
        <pc:chgData name="Kirstin Lee" userId="730e619e-be80-425e-b7b4-7c64d7baff93" providerId="ADAL" clId="{F4D1031E-0D71-4727-A8C3-09CCD27E2422}" dt="2025-09-01T01:57:50.180" v="793" actId="680"/>
        <pc:sldMkLst>
          <pc:docMk/>
          <pc:sldMk cId="37552499" sldId="269"/>
        </pc:sldMkLst>
      </pc:sldChg>
      <pc:sldChg chg="new del">
        <pc:chgData name="Kirstin Lee" userId="730e619e-be80-425e-b7b4-7c64d7baff93" providerId="ADAL" clId="{F4D1031E-0D71-4727-A8C3-09CCD27E2422}" dt="2025-09-01T01:57:47.779" v="792" actId="47"/>
        <pc:sldMkLst>
          <pc:docMk/>
          <pc:sldMk cId="218195248" sldId="269"/>
        </pc:sldMkLst>
      </pc:sldChg>
      <pc:sldChg chg="new del">
        <pc:chgData name="Kirstin Lee" userId="730e619e-be80-425e-b7b4-7c64d7baff93" providerId="ADAL" clId="{F4D1031E-0D71-4727-A8C3-09CCD27E2422}" dt="2025-08-31T08:26:38.324" v="789" actId="47"/>
        <pc:sldMkLst>
          <pc:docMk/>
          <pc:sldMk cId="2891619419" sldId="269"/>
        </pc:sldMkLst>
      </pc:sldChg>
      <pc:sldChg chg="new">
        <pc:chgData name="Kirstin Lee" userId="730e619e-be80-425e-b7b4-7c64d7baff93" providerId="ADAL" clId="{F4D1031E-0D71-4727-A8C3-09CCD27E2422}" dt="2025-09-01T14:18:57.335" v="1069" actId="680"/>
        <pc:sldMkLst>
          <pc:docMk/>
          <pc:sldMk cId="3258433984" sldId="270"/>
        </pc:sldMkLst>
      </pc:sldChg>
      <pc:sldChg chg="modSp new del mod">
        <pc:chgData name="Kirstin Lee" userId="730e619e-be80-425e-b7b4-7c64d7baff93" providerId="ADAL" clId="{F4D1031E-0D71-4727-A8C3-09CCD27E2422}" dt="2025-09-01T13:56:26.044" v="929" actId="680"/>
        <pc:sldMkLst>
          <pc:docMk/>
          <pc:sldMk cId="3572595689" sldId="270"/>
        </pc:sldMkLst>
        <pc:spChg chg="mod">
          <ac:chgData name="Kirstin Lee" userId="730e619e-be80-425e-b7b4-7c64d7baff93" providerId="ADAL" clId="{F4D1031E-0D71-4727-A8C3-09CCD27E2422}" dt="2025-09-01T13:56:25.444" v="928" actId="1076"/>
          <ac:spMkLst>
            <pc:docMk/>
            <pc:sldMk cId="3572595689" sldId="270"/>
            <ac:spMk id="4" creationId="{4D01B3E6-6A77-E5DC-C760-C8DDAB03BEC5}"/>
          </ac:spMkLst>
        </pc:spChg>
      </pc:sldChg>
      <pc:sldMasterChg chg="mod addSldLayout modSldLayout sldLayoutOrd">
        <pc:chgData name="Kirstin Lee" userId="730e619e-be80-425e-b7b4-7c64d7baff93" providerId="ADAL" clId="{F4D1031E-0D71-4727-A8C3-09CCD27E2422}" dt="2025-09-02T05:36:47.165" v="1115" actId="20577"/>
        <pc:sldMasterMkLst>
          <pc:docMk/>
          <pc:sldMasterMk cId="3822024950" sldId="2147483648"/>
        </pc:sldMasterMkLst>
        <pc:sldLayoutChg chg="addSp delSp modSp mod">
          <pc:chgData name="Kirstin Lee" userId="730e619e-be80-425e-b7b4-7c64d7baff93" providerId="ADAL" clId="{F4D1031E-0D71-4727-A8C3-09CCD27E2422}" dt="2025-09-01T14:33:25.771" v="1102" actId="14100"/>
          <pc:sldLayoutMkLst>
            <pc:docMk/>
            <pc:sldMasterMk cId="3822024950" sldId="2147483648"/>
            <pc:sldLayoutMk cId="3804179129" sldId="2147483649"/>
          </pc:sldLayoutMkLst>
          <pc:spChg chg="add del mod">
            <ac:chgData name="Kirstin Lee" userId="730e619e-be80-425e-b7b4-7c64d7baff93" providerId="ADAL" clId="{F4D1031E-0D71-4727-A8C3-09CCD27E2422}" dt="2025-09-01T14:31:37.929" v="1075" actId="478"/>
            <ac:spMkLst>
              <pc:docMk/>
              <pc:sldMasterMk cId="3822024950" sldId="2147483648"/>
              <pc:sldLayoutMk cId="3804179129" sldId="2147483649"/>
              <ac:spMk id="2" creationId="{60202DEA-5C04-F1BB-5DE5-6B86D9D40CE9}"/>
            </ac:spMkLst>
          </pc:spChg>
          <pc:spChg chg="add mod">
            <ac:chgData name="Kirstin Lee" userId="730e619e-be80-425e-b7b4-7c64d7baff93" providerId="ADAL" clId="{F4D1031E-0D71-4727-A8C3-09CCD27E2422}" dt="2025-09-01T14:33:25.771" v="1102" actId="14100"/>
            <ac:spMkLst>
              <pc:docMk/>
              <pc:sldMasterMk cId="3822024950" sldId="2147483648"/>
              <pc:sldLayoutMk cId="3804179129" sldId="2147483649"/>
              <ac:spMk id="4" creationId="{22ED16CC-3900-C557-FBC9-5A62B88A2499}"/>
            </ac:spMkLst>
          </pc:spChg>
          <pc:spChg chg="mod">
            <ac:chgData name="Kirstin Lee" userId="730e619e-be80-425e-b7b4-7c64d7baff93" providerId="ADAL" clId="{F4D1031E-0D71-4727-A8C3-09CCD27E2422}" dt="2025-09-01T14:33:16.705" v="1101" actId="115"/>
            <ac:spMkLst>
              <pc:docMk/>
              <pc:sldMasterMk cId="3822024950" sldId="2147483648"/>
              <pc:sldLayoutMk cId="3804179129" sldId="2147483649"/>
              <ac:spMk id="11" creationId="{7918FB60-3EF9-2FC7-DC53-48AAB06246DC}"/>
            </ac:spMkLst>
          </pc:spChg>
        </pc:sldLayoutChg>
        <pc:sldLayoutChg chg="addSp delSp modSp mod ord">
          <pc:chgData name="Kirstin Lee" userId="730e619e-be80-425e-b7b4-7c64d7baff93" providerId="ADAL" clId="{F4D1031E-0D71-4727-A8C3-09CCD27E2422}" dt="2025-09-02T05:36:47.165" v="1115" actId="20577"/>
          <pc:sldLayoutMkLst>
            <pc:docMk/>
            <pc:sldMasterMk cId="3822024950" sldId="2147483648"/>
            <pc:sldLayoutMk cId="1005926183" sldId="2147483662"/>
          </pc:sldLayoutMkLst>
          <pc:spChg chg="add mod">
            <ac:chgData name="Kirstin Lee" userId="730e619e-be80-425e-b7b4-7c64d7baff93" providerId="ADAL" clId="{F4D1031E-0D71-4727-A8C3-09CCD27E2422}" dt="2025-09-01T14:03:01.582" v="989" actId="14100"/>
            <ac:spMkLst>
              <pc:docMk/>
              <pc:sldMasterMk cId="3822024950" sldId="2147483648"/>
              <pc:sldLayoutMk cId="1005926183" sldId="2147483662"/>
              <ac:spMk id="3" creationId="{82C4E13C-2B19-DDF3-7BD7-67DE7C8C4D07}"/>
            </ac:spMkLst>
          </pc:spChg>
          <pc:spChg chg="add mod">
            <ac:chgData name="Kirstin Lee" userId="730e619e-be80-425e-b7b4-7c64d7baff93" providerId="ADAL" clId="{F4D1031E-0D71-4727-A8C3-09CCD27E2422}" dt="2025-09-02T05:36:47.165" v="1115" actId="20577"/>
            <ac:spMkLst>
              <pc:docMk/>
              <pc:sldMasterMk cId="3822024950" sldId="2147483648"/>
              <pc:sldLayoutMk cId="1005926183" sldId="2147483662"/>
              <ac:spMk id="4" creationId="{62509CA4-903F-8A37-89A5-689C21E0FBFC}"/>
            </ac:spMkLst>
          </pc:spChg>
          <pc:spChg chg="add mod">
            <ac:chgData name="Kirstin Lee" userId="730e619e-be80-425e-b7b4-7c64d7baff93" providerId="ADAL" clId="{F4D1031E-0D71-4727-A8C3-09CCD27E2422}" dt="2025-09-01T14:03:01.582" v="989" actId="14100"/>
            <ac:spMkLst>
              <pc:docMk/>
              <pc:sldMasterMk cId="3822024950" sldId="2147483648"/>
              <pc:sldLayoutMk cId="1005926183" sldId="2147483662"/>
              <ac:spMk id="6" creationId="{622B5A44-058C-D47F-EEFB-508167302DD0}"/>
            </ac:spMkLst>
          </pc:spChg>
          <pc:spChg chg="add mod">
            <ac:chgData name="Kirstin Lee" userId="730e619e-be80-425e-b7b4-7c64d7baff93" providerId="ADAL" clId="{F4D1031E-0D71-4727-A8C3-09CCD27E2422}" dt="2025-09-01T14:09:32.986" v="996" actId="114"/>
            <ac:spMkLst>
              <pc:docMk/>
              <pc:sldMasterMk cId="3822024950" sldId="2147483648"/>
              <pc:sldLayoutMk cId="1005926183" sldId="2147483662"/>
              <ac:spMk id="7" creationId="{F8E50195-9D40-E76C-E1D3-E7960E657CE9}"/>
            </ac:spMkLst>
          </pc:spChg>
          <pc:spChg chg="add mod">
            <ac:chgData name="Kirstin Lee" userId="730e619e-be80-425e-b7b4-7c64d7baff93" providerId="ADAL" clId="{F4D1031E-0D71-4727-A8C3-09CCD27E2422}" dt="2025-09-01T14:03:05.561" v="990" actId="14100"/>
            <ac:spMkLst>
              <pc:docMk/>
              <pc:sldMasterMk cId="3822024950" sldId="2147483648"/>
              <pc:sldLayoutMk cId="1005926183" sldId="2147483662"/>
              <ac:spMk id="8" creationId="{ECA6FD2A-1EF8-D235-DC58-9FE1DFA865C1}"/>
            </ac:spMkLst>
          </pc:spChg>
          <pc:spChg chg="add mod">
            <ac:chgData name="Kirstin Lee" userId="730e619e-be80-425e-b7b4-7c64d7baff93" providerId="ADAL" clId="{F4D1031E-0D71-4727-A8C3-09CCD27E2422}" dt="2025-08-31T08:22:47.531" v="770" actId="404"/>
            <ac:spMkLst>
              <pc:docMk/>
              <pc:sldMasterMk cId="3822024950" sldId="2147483648"/>
              <pc:sldLayoutMk cId="1005926183" sldId="2147483662"/>
              <ac:spMk id="9" creationId="{52D7F1BC-5DC1-471F-8092-7A85FB3BAB44}"/>
            </ac:spMkLst>
          </pc:spChg>
          <pc:spChg chg="add mod">
            <ac:chgData name="Kirstin Lee" userId="730e619e-be80-425e-b7b4-7c64d7baff93" providerId="ADAL" clId="{F4D1031E-0D71-4727-A8C3-09CCD27E2422}" dt="2025-08-31T08:23:18.878" v="773" actId="1076"/>
            <ac:spMkLst>
              <pc:docMk/>
              <pc:sldMasterMk cId="3822024950" sldId="2147483648"/>
              <pc:sldLayoutMk cId="1005926183" sldId="2147483662"/>
              <ac:spMk id="10" creationId="{DA1912FF-6FCC-CEC2-6C20-1D2F3B85B16A}"/>
            </ac:spMkLst>
          </pc:spChg>
        </pc:sldLayoutChg>
        <pc:sldLayoutChg chg="modSp">
          <pc:chgData name="Kirstin Lee" userId="730e619e-be80-425e-b7b4-7c64d7baff93" providerId="ADAL" clId="{F4D1031E-0D71-4727-A8C3-09CCD27E2422}" dt="2025-08-31T07:04:51.081" v="8" actId="404"/>
          <pc:sldLayoutMkLst>
            <pc:docMk/>
            <pc:sldMasterMk cId="3822024950" sldId="2147483648"/>
            <pc:sldLayoutMk cId="3804813690" sldId="2147483663"/>
          </pc:sldLayoutMkLst>
          <pc:spChg chg="mod">
            <ac:chgData name="Kirstin Lee" userId="730e619e-be80-425e-b7b4-7c64d7baff93" providerId="ADAL" clId="{F4D1031E-0D71-4727-A8C3-09CCD27E2422}" dt="2025-08-31T07:04:46.386" v="7" actId="2711"/>
            <ac:spMkLst>
              <pc:docMk/>
              <pc:sldMasterMk cId="3822024950" sldId="2147483648"/>
              <pc:sldLayoutMk cId="3804813690" sldId="2147483663"/>
              <ac:spMk id="5" creationId="{028BFAE7-7202-900C-8F23-1EB975B4F369}"/>
            </ac:spMkLst>
          </pc:spChg>
          <pc:spChg chg="mod">
            <ac:chgData name="Kirstin Lee" userId="730e619e-be80-425e-b7b4-7c64d7baff93" providerId="ADAL" clId="{F4D1031E-0D71-4727-A8C3-09CCD27E2422}" dt="2025-08-31T07:04:51.081" v="8" actId="404"/>
            <ac:spMkLst>
              <pc:docMk/>
              <pc:sldMasterMk cId="3822024950" sldId="2147483648"/>
              <pc:sldLayoutMk cId="3804813690" sldId="2147483663"/>
              <ac:spMk id="8" creationId="{28999AE8-4AB3-A9BC-AC17-E62B81BE5ACD}"/>
            </ac:spMkLst>
          </pc:spChg>
        </pc:sldLayoutChg>
        <pc:sldLayoutChg chg="addSp delSp modSp add mod modTransition">
          <pc:chgData name="Kirstin Lee" userId="730e619e-be80-425e-b7b4-7c64d7baff93" providerId="ADAL" clId="{F4D1031E-0D71-4727-A8C3-09CCD27E2422}" dt="2025-08-31T08:20:43.634" v="760"/>
          <pc:sldLayoutMkLst>
            <pc:docMk/>
            <pc:sldMasterMk cId="3822024950" sldId="2147483648"/>
            <pc:sldLayoutMk cId="2489825916" sldId="2147483664"/>
          </pc:sldLayoutMkLst>
        </pc:sldLayoutChg>
        <pc:sldLayoutChg chg="addSp delSp modSp add mod ord modTransition">
          <pc:chgData name="Kirstin Lee" userId="730e619e-be80-425e-b7b4-7c64d7baff93" providerId="ADAL" clId="{F4D1031E-0D71-4727-A8C3-09CCD27E2422}" dt="2025-09-01T14:34:21.443" v="1105" actId="207"/>
          <pc:sldLayoutMkLst>
            <pc:docMk/>
            <pc:sldMasterMk cId="3822024950" sldId="2147483648"/>
            <pc:sldLayoutMk cId="3621806253" sldId="2147483664"/>
          </pc:sldLayoutMkLst>
          <pc:spChg chg="del mod">
            <ac:chgData name="Kirstin Lee" userId="730e619e-be80-425e-b7b4-7c64d7baff93" providerId="ADAL" clId="{F4D1031E-0D71-4727-A8C3-09CCD27E2422}" dt="2025-09-01T14:12:46.470" v="1000" actId="478"/>
            <ac:spMkLst>
              <pc:docMk/>
              <pc:sldMasterMk cId="3822024950" sldId="2147483648"/>
              <pc:sldLayoutMk cId="3621806253" sldId="2147483664"/>
              <ac:spMk id="2" creationId="{974981E8-1A3F-48F4-189F-EADFB5A3B7A7}"/>
            </ac:spMkLst>
          </pc:spChg>
          <pc:spChg chg="add del">
            <ac:chgData name="Kirstin Lee" userId="730e619e-be80-425e-b7b4-7c64d7baff93" providerId="ADAL" clId="{F4D1031E-0D71-4727-A8C3-09CCD27E2422}" dt="2025-09-01T13:41:16.718" v="851" actId="11529"/>
            <ac:spMkLst>
              <pc:docMk/>
              <pc:sldMasterMk cId="3822024950" sldId="2147483648"/>
              <pc:sldLayoutMk cId="3621806253" sldId="2147483664"/>
              <ac:spMk id="3" creationId="{E957857A-836C-374F-69E3-A4A8799905FE}"/>
            </ac:spMkLst>
          </pc:spChg>
          <pc:spChg chg="add mod">
            <ac:chgData name="Kirstin Lee" userId="730e619e-be80-425e-b7b4-7c64d7baff93" providerId="ADAL" clId="{F4D1031E-0D71-4727-A8C3-09CCD27E2422}" dt="2025-09-01T13:56:48.663" v="932" actId="14100"/>
            <ac:spMkLst>
              <pc:docMk/>
              <pc:sldMasterMk cId="3822024950" sldId="2147483648"/>
              <pc:sldLayoutMk cId="3621806253" sldId="2147483664"/>
              <ac:spMk id="4" creationId="{359B956A-E36A-ABBC-E73F-0B3A9D4497C6}"/>
            </ac:spMkLst>
          </pc:spChg>
          <pc:spChg chg="add del">
            <ac:chgData name="Kirstin Lee" userId="730e619e-be80-425e-b7b4-7c64d7baff93" providerId="ADAL" clId="{F4D1031E-0D71-4727-A8C3-09CCD27E2422}" dt="2025-09-01T13:50:14.105" v="910" actId="11529"/>
            <ac:spMkLst>
              <pc:docMk/>
              <pc:sldMasterMk cId="3822024950" sldId="2147483648"/>
              <pc:sldLayoutMk cId="3621806253" sldId="2147483664"/>
              <ac:spMk id="5" creationId="{BC10E16D-FC83-736A-D557-3163ECEF3C40}"/>
            </ac:spMkLst>
          </pc:spChg>
          <pc:spChg chg="add mod">
            <ac:chgData name="Kirstin Lee" userId="730e619e-be80-425e-b7b4-7c64d7baff93" providerId="ADAL" clId="{F4D1031E-0D71-4727-A8C3-09CCD27E2422}" dt="2025-09-01T13:49:18.780" v="907" actId="11529"/>
            <ac:spMkLst>
              <pc:docMk/>
              <pc:sldMasterMk cId="3822024950" sldId="2147483648"/>
              <pc:sldLayoutMk cId="3621806253" sldId="2147483664"/>
              <ac:spMk id="6" creationId="{93EB2FCB-A3D6-43CC-F530-32F393734294}"/>
            </ac:spMkLst>
          </pc:spChg>
          <pc:spChg chg="add del">
            <ac:chgData name="Kirstin Lee" userId="730e619e-be80-425e-b7b4-7c64d7baff93" providerId="ADAL" clId="{F4D1031E-0D71-4727-A8C3-09CCD27E2422}" dt="2025-09-01T13:57:08.815" v="933" actId="11529"/>
            <ac:spMkLst>
              <pc:docMk/>
              <pc:sldMasterMk cId="3822024950" sldId="2147483648"/>
              <pc:sldLayoutMk cId="3621806253" sldId="2147483664"/>
              <ac:spMk id="7" creationId="{611C30E0-C34C-BECA-473B-B088958250B5}"/>
            </ac:spMkLst>
          </pc:spChg>
          <pc:spChg chg="mod">
            <ac:chgData name="Kirstin Lee" userId="730e619e-be80-425e-b7b4-7c64d7baff93" providerId="ADAL" clId="{F4D1031E-0D71-4727-A8C3-09CCD27E2422}" dt="2025-09-01T14:34:21.443" v="1105" actId="207"/>
            <ac:spMkLst>
              <pc:docMk/>
              <pc:sldMasterMk cId="3822024950" sldId="2147483648"/>
              <pc:sldLayoutMk cId="3621806253" sldId="2147483664"/>
              <ac:spMk id="8" creationId="{4FA93B1C-1199-4629-A594-090D896CCAA8}"/>
            </ac:spMkLst>
          </pc:spChg>
          <pc:spChg chg="add del mod">
            <ac:chgData name="Kirstin Lee" userId="730e619e-be80-425e-b7b4-7c64d7baff93" providerId="ADAL" clId="{F4D1031E-0D71-4727-A8C3-09CCD27E2422}" dt="2025-09-01T13:57:33.985" v="952" actId="478"/>
            <ac:spMkLst>
              <pc:docMk/>
              <pc:sldMasterMk cId="3822024950" sldId="2147483648"/>
              <pc:sldLayoutMk cId="3621806253" sldId="2147483664"/>
              <ac:spMk id="9" creationId="{73D7F98C-CF20-4DED-B904-E7B5B5D4574B}"/>
            </ac:spMkLst>
          </pc:spChg>
          <pc:spChg chg="add del">
            <ac:chgData name="Kirstin Lee" userId="730e619e-be80-425e-b7b4-7c64d7baff93" providerId="ADAL" clId="{F4D1031E-0D71-4727-A8C3-09CCD27E2422}" dt="2025-09-01T13:57:39.578" v="953" actId="11529"/>
            <ac:spMkLst>
              <pc:docMk/>
              <pc:sldMasterMk cId="3822024950" sldId="2147483648"/>
              <pc:sldLayoutMk cId="3621806253" sldId="2147483664"/>
              <ac:spMk id="10" creationId="{28F59B78-7401-5672-A30C-5F92BF50FB72}"/>
            </ac:spMkLst>
          </pc:spChg>
          <pc:spChg chg="add del mod">
            <ac:chgData name="Kirstin Lee" userId="730e619e-be80-425e-b7b4-7c64d7baff93" providerId="ADAL" clId="{F4D1031E-0D71-4727-A8C3-09CCD27E2422}" dt="2025-09-01T13:58:57.671" v="974" actId="478"/>
            <ac:spMkLst>
              <pc:docMk/>
              <pc:sldMasterMk cId="3822024950" sldId="2147483648"/>
              <pc:sldLayoutMk cId="3621806253" sldId="2147483664"/>
              <ac:spMk id="11" creationId="{DDFFC55B-2C8E-495D-D470-DEF49AD8DD39}"/>
            </ac:spMkLst>
          </pc:spChg>
          <pc:spChg chg="add mod">
            <ac:chgData name="Kirstin Lee" userId="730e619e-be80-425e-b7b4-7c64d7baff93" providerId="ADAL" clId="{F4D1031E-0D71-4727-A8C3-09CCD27E2422}" dt="2025-09-01T13:58:21.313" v="963" actId="1076"/>
            <ac:spMkLst>
              <pc:docMk/>
              <pc:sldMasterMk cId="3822024950" sldId="2147483648"/>
              <pc:sldLayoutMk cId="3621806253" sldId="2147483664"/>
              <ac:spMk id="12" creationId="{030E0271-17EA-EDDE-7EAA-E0EDB0D243D2}"/>
            </ac:spMkLst>
          </pc:spChg>
          <pc:spChg chg="add del mod ord">
            <ac:chgData name="Kirstin Lee" userId="730e619e-be80-425e-b7b4-7c64d7baff93" providerId="ADAL" clId="{F4D1031E-0D71-4727-A8C3-09CCD27E2422}" dt="2025-09-01T14:10:30.586" v="998" actId="478"/>
            <ac:spMkLst>
              <pc:docMk/>
              <pc:sldMasterMk cId="3822024950" sldId="2147483648"/>
              <pc:sldLayoutMk cId="3621806253" sldId="2147483664"/>
              <ac:spMk id="13" creationId="{783B4622-4F50-2246-AE0F-A36062B950F8}"/>
            </ac:spMkLst>
          </pc:spChg>
          <pc:spChg chg="add del mod">
            <ac:chgData name="Kirstin Lee" userId="730e619e-be80-425e-b7b4-7c64d7baff93" providerId="ADAL" clId="{F4D1031E-0D71-4727-A8C3-09CCD27E2422}" dt="2025-09-01T13:58:46.019" v="969" actId="478"/>
            <ac:spMkLst>
              <pc:docMk/>
              <pc:sldMasterMk cId="3822024950" sldId="2147483648"/>
              <pc:sldLayoutMk cId="3621806253" sldId="2147483664"/>
              <ac:spMk id="14" creationId="{8E74A2BB-F995-1CCC-02C9-1481A23B0233}"/>
            </ac:spMkLst>
          </pc:spChg>
          <pc:spChg chg="add del mod">
            <ac:chgData name="Kirstin Lee" userId="730e619e-be80-425e-b7b4-7c64d7baff93" providerId="ADAL" clId="{F4D1031E-0D71-4727-A8C3-09CCD27E2422}" dt="2025-09-01T13:58:39.978" v="967" actId="478"/>
            <ac:spMkLst>
              <pc:docMk/>
              <pc:sldMasterMk cId="3822024950" sldId="2147483648"/>
              <pc:sldLayoutMk cId="3621806253" sldId="2147483664"/>
              <ac:spMk id="15" creationId="{77BB2443-C435-AB77-DAC6-CF85F84C41B5}"/>
            </ac:spMkLst>
          </pc:spChg>
          <pc:spChg chg="add mod">
            <ac:chgData name="Kirstin Lee" userId="730e619e-be80-425e-b7b4-7c64d7baff93" providerId="ADAL" clId="{F4D1031E-0D71-4727-A8C3-09CCD27E2422}" dt="2025-09-01T14:34:12.333" v="1103" actId="207"/>
            <ac:spMkLst>
              <pc:docMk/>
              <pc:sldMasterMk cId="3822024950" sldId="2147483648"/>
              <pc:sldLayoutMk cId="3621806253" sldId="2147483664"/>
              <ac:spMk id="16" creationId="{2E1AB1F4-70AA-995E-93BB-91EBCAA80259}"/>
            </ac:spMkLst>
          </pc:spChg>
          <pc:spChg chg="add del">
            <ac:chgData name="Kirstin Lee" userId="730e619e-be80-425e-b7b4-7c64d7baff93" providerId="ADAL" clId="{F4D1031E-0D71-4727-A8C3-09CCD27E2422}" dt="2025-09-01T14:16:53.928" v="1014" actId="11529"/>
            <ac:spMkLst>
              <pc:docMk/>
              <pc:sldMasterMk cId="3822024950" sldId="2147483648"/>
              <pc:sldLayoutMk cId="3621806253" sldId="2147483664"/>
              <ac:spMk id="17" creationId="{3FF86057-CD7E-2C32-242A-EB45D3B9C8AF}"/>
            </ac:spMkLst>
          </pc:spChg>
          <pc:spChg chg="add mod">
            <ac:chgData name="Kirstin Lee" userId="730e619e-be80-425e-b7b4-7c64d7baff93" providerId="ADAL" clId="{F4D1031E-0D71-4727-A8C3-09CCD27E2422}" dt="2025-09-01T14:28:34.572" v="1070" actId="2711"/>
            <ac:spMkLst>
              <pc:docMk/>
              <pc:sldMasterMk cId="3822024950" sldId="2147483648"/>
              <pc:sldLayoutMk cId="3621806253" sldId="2147483664"/>
              <ac:spMk id="18" creationId="{404E96A9-FEAC-50C8-BD60-5C7A162E9CCD}"/>
            </ac:spMkLst>
          </pc:spChg>
          <pc:spChg chg="add mod">
            <ac:chgData name="Kirstin Lee" userId="730e619e-be80-425e-b7b4-7c64d7baff93" providerId="ADAL" clId="{F4D1031E-0D71-4727-A8C3-09CCD27E2422}" dt="2025-09-01T14:17:56.049" v="1067" actId="242"/>
            <ac:spMkLst>
              <pc:docMk/>
              <pc:sldMasterMk cId="3822024950" sldId="2147483648"/>
              <pc:sldLayoutMk cId="3621806253" sldId="2147483664"/>
              <ac:spMk id="19" creationId="{F0691741-0380-CEFE-C4EA-9F4B1E21FF8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77B81-B7D3-EE7C-ABA6-A325560E8C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6964E-232B-29C0-C663-AE213A120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EFCD3-73B1-4BE2-93A7-070969779628}" type="datetimeFigureOut">
              <a:rPr lang="en-GB" smtClean="0"/>
              <a:t>02/09/25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4C6E2-156D-0D62-FBEC-E2DB8D8CF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64770-0EDD-6D08-1632-B56E6BE20E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2A6F-0785-4913-9637-6B2E2398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7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8FA7B-0CFB-7448-841B-D8A2FC6D5DA7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A11A-29B1-C240-828C-05099C33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A11A-29B1-C240-828C-05099C331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1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mt3.research.microsoft.com/CEPSI2025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submissionsupport@aesieap.com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Guideline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C4E13C-2B19-DDF3-7BD7-67DE7C8C4D07}"/>
              </a:ext>
            </a:extLst>
          </p:cNvPr>
          <p:cNvSpPr/>
          <p:nvPr userDrawn="1"/>
        </p:nvSpPr>
        <p:spPr>
          <a:xfrm>
            <a:off x="4206000" y="1136242"/>
            <a:ext cx="3780000" cy="3123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Content Preparation:</a:t>
            </a:r>
          </a:p>
          <a:p>
            <a:endParaRPr lang="en-GB" sz="1400" b="1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en-GB" sz="1300" b="1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Content Focus</a:t>
            </a:r>
          </a:p>
          <a:p>
            <a:r>
              <a:rPr lang="en-GB" sz="1300" dirty="0">
                <a:solidFill>
                  <a:schemeClr val="tx2">
                    <a:lumMod val="50000"/>
                  </a:schemeClr>
                </a:solidFill>
                <a:effectLst/>
              </a:rPr>
              <a:t>No company introductions or promotional material; focus on </a:t>
            </a:r>
            <a:r>
              <a:rPr lang="en-GB" sz="1300" b="1" dirty="0">
                <a:solidFill>
                  <a:schemeClr val="tx1"/>
                </a:solidFill>
                <a:effectLst/>
              </a:rPr>
              <a:t>technical aspects 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effectLst/>
              </a:rPr>
              <a:t>only.</a:t>
            </a:r>
          </a:p>
          <a:p>
            <a:endParaRPr lang="en-GB" sz="13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en-GB" sz="1300" b="1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Text &amp; Font</a:t>
            </a:r>
          </a:p>
          <a:p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Use minimal text, large readable fonts (≥20pt, Lato preferred).</a:t>
            </a:r>
          </a:p>
          <a:p>
            <a:endParaRPr lang="en-GB" sz="13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en-GB" sz="1300" b="1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Structure &amp; Visuals</a:t>
            </a:r>
          </a:p>
          <a:p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Organise with a logical flow. Use </a:t>
            </a:r>
            <a:r>
              <a:rPr lang="en-US" sz="1300" b="1" dirty="0">
                <a:solidFill>
                  <a:schemeClr val="tx2">
                    <a:lumMod val="50000"/>
                  </a:schemeClr>
                </a:solidFill>
                <a:effectLst/>
              </a:rPr>
              <a:t>figures and diagrams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in place of dense text where possible.</a:t>
            </a:r>
            <a:endParaRPr lang="en-GB" sz="1300" i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09CA4-903F-8A37-89A5-689C21E0FBFC}"/>
              </a:ext>
            </a:extLst>
          </p:cNvPr>
          <p:cNvSpPr/>
          <p:nvPr userDrawn="1"/>
        </p:nvSpPr>
        <p:spPr>
          <a:xfrm>
            <a:off x="8082400" y="1136242"/>
            <a:ext cx="3780000" cy="312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u="none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Submission:</a:t>
            </a:r>
          </a:p>
          <a:p>
            <a:pPr algn="ctr"/>
            <a:endParaRPr lang="en-GB" sz="14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l"/>
            <a:r>
              <a:rPr lang="en-GB" sz="1300" b="1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Platform</a:t>
            </a:r>
          </a:p>
          <a:p>
            <a:pPr algn="l"/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Upload in </a:t>
            </a:r>
            <a:r>
              <a:rPr lang="en-US" sz="1300" b="0" dirty="0">
                <a:solidFill>
                  <a:schemeClr val="tx2">
                    <a:lumMod val="50000"/>
                  </a:schemeClr>
                </a:solidFill>
                <a:effectLst/>
              </a:rPr>
              <a:t>PowerPoint (.ppt or .pptx) format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to </a:t>
            </a:r>
            <a:r>
              <a:rPr lang="en-US" sz="1300" b="1" dirty="0">
                <a:solidFill>
                  <a:schemeClr val="tx1"/>
                </a:solidFill>
                <a:effectLst/>
              </a:rPr>
              <a:t>CMT Portal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effectLst/>
              </a:rPr>
              <a:t>: </a:t>
            </a:r>
            <a:r>
              <a:rPr lang="en-GB" sz="1250" b="1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https://cmt3.research.microsoft.com/CEPSI2025</a:t>
            </a:r>
            <a:endParaRPr lang="en-GB" sz="1250" b="1" dirty="0">
              <a:solidFill>
                <a:schemeClr val="tx1"/>
              </a:solidFill>
              <a:effectLst/>
            </a:endParaRPr>
          </a:p>
          <a:p>
            <a:pPr algn="l"/>
            <a:endParaRPr lang="en-GB" sz="13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l"/>
            <a:r>
              <a:rPr lang="en-GB" sz="1300" b="1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File Naming</a:t>
            </a:r>
          </a:p>
          <a:p>
            <a:pPr algn="l"/>
            <a:r>
              <a:rPr lang="en-GB" sz="1300" b="1" i="1" dirty="0">
                <a:solidFill>
                  <a:schemeClr val="tx2">
                    <a:lumMod val="50000"/>
                  </a:schemeClr>
                </a:solidFill>
                <a:effectLst/>
              </a:rPr>
              <a:t>Paper ID</a:t>
            </a:r>
            <a:r>
              <a:rPr lang="en-GB" sz="1300" b="1" i="1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00FFFF"/>
                </a:highlight>
              </a:rPr>
              <a:t>&lt;xxx&gt;</a:t>
            </a:r>
            <a:r>
              <a:rPr lang="en-GB" sz="1300" b="1" i="1" dirty="0">
                <a:solidFill>
                  <a:schemeClr val="tx2">
                    <a:lumMod val="50000"/>
                  </a:schemeClr>
                </a:solidFill>
                <a:effectLst/>
              </a:rPr>
              <a:t> – Presenter Name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effectLst/>
              </a:rPr>
              <a:t>.ppt</a:t>
            </a:r>
          </a:p>
          <a:p>
            <a:pPr algn="l"/>
            <a:endParaRPr lang="en-GB" sz="13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l"/>
            <a:r>
              <a:rPr lang="en-GB" sz="1300" b="1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Deadline</a:t>
            </a:r>
          </a:p>
          <a:p>
            <a:pPr algn="l"/>
            <a:r>
              <a:rPr lang="en-GB" sz="1300" b="1" dirty="0">
                <a:solidFill>
                  <a:schemeClr val="tx2">
                    <a:lumMod val="50000"/>
                  </a:schemeClr>
                </a:solidFill>
                <a:effectLst/>
              </a:rPr>
              <a:t>Sunday, </a:t>
            </a:r>
            <a:r>
              <a:rPr lang="en-GB" sz="1300" b="1" dirty="0">
                <a:solidFill>
                  <a:srgbClr val="C00000"/>
                </a:solidFill>
                <a:effectLst/>
                <a:latin typeface="+mj-lt"/>
              </a:rPr>
              <a:t>5 October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B5A44-058C-D47F-EEFB-508167302DD0}"/>
              </a:ext>
            </a:extLst>
          </p:cNvPr>
          <p:cNvSpPr/>
          <p:nvPr userDrawn="1"/>
        </p:nvSpPr>
        <p:spPr>
          <a:xfrm>
            <a:off x="329600" y="1136242"/>
            <a:ext cx="3780000" cy="3123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Presentation Format: </a:t>
            </a:r>
          </a:p>
          <a:p>
            <a:pPr algn="ctr"/>
            <a:endParaRPr lang="en-GB" sz="1400" dirty="0"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pPr algn="l"/>
            <a:r>
              <a:rPr lang="en-US" sz="1300" b="1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Template</a:t>
            </a:r>
            <a:b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This official CEPSI 2025 template is provided for all Oral Paper Presentations. </a:t>
            </a:r>
            <a:r>
              <a:rPr lang="en-US" sz="1300" b="1" u="sng" dirty="0">
                <a:solidFill>
                  <a:schemeClr val="tx1"/>
                </a:solidFill>
                <a:effectLst/>
              </a:rPr>
              <a:t>Do not modify</a:t>
            </a:r>
            <a:r>
              <a:rPr lang="en-US" sz="1300" b="1" u="none" dirty="0">
                <a:solidFill>
                  <a:schemeClr val="tx1"/>
                </a:solidFill>
                <a:effectLst/>
              </a:rPr>
              <a:t>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the design or layout.</a:t>
            </a:r>
          </a:p>
          <a:p>
            <a:pPr algn="l"/>
            <a:endParaRPr lang="en-US" sz="13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en-US" sz="1300" b="1" u="sng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Duration</a:t>
            </a:r>
            <a:b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Each oral presentation is allocated </a:t>
            </a:r>
            <a:r>
              <a:rPr lang="en-US" sz="1300" b="1" dirty="0">
                <a:solidFill>
                  <a:schemeClr val="tx1"/>
                </a:solidFill>
                <a:effectLst/>
              </a:rPr>
              <a:t>15 min followed by 5 min of Q&amp;A</a:t>
            </a:r>
            <a:r>
              <a:rPr lang="en-US" sz="130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50195-9D40-E76C-E1D3-E7960E657CE9}"/>
              </a:ext>
            </a:extLst>
          </p:cNvPr>
          <p:cNvSpPr/>
          <p:nvPr userDrawn="1"/>
        </p:nvSpPr>
        <p:spPr>
          <a:xfrm>
            <a:off x="329599" y="4423509"/>
            <a:ext cx="8074930" cy="23055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Presenter Etiquette: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GB" sz="400" dirty="0"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6600CC"/>
                </a:solidFill>
                <a:effectLst/>
                <a:latin typeface="+mj-lt"/>
              </a:rPr>
              <a:t>Arrival: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Be in the session room at least </a:t>
            </a:r>
            <a:r>
              <a:rPr lang="en-US" sz="1300" b="1" dirty="0">
                <a:solidFill>
                  <a:schemeClr val="tx1"/>
                </a:solidFill>
                <a:effectLst/>
              </a:rPr>
              <a:t>10 min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before start time and meet the Session Chair.</a:t>
            </a:r>
            <a:endParaRPr lang="en-US" sz="1300" b="1" dirty="0"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6600CC"/>
                </a:solidFill>
                <a:effectLst/>
                <a:latin typeface="+mj-lt"/>
              </a:rPr>
              <a:t>Q&amp;A</a:t>
            </a:r>
            <a:r>
              <a:rPr lang="en-US" sz="1400" dirty="0">
                <a:solidFill>
                  <a:srgbClr val="6600CC"/>
                </a:solidFill>
                <a:effectLst/>
                <a:latin typeface="+mj-lt"/>
              </a:rPr>
              <a:t>: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Anticipate questions and be ready to engage with the audience.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6600CC"/>
                </a:solidFill>
                <a:effectLst/>
                <a:latin typeface="+mj-lt"/>
              </a:rPr>
              <a:t>Session Attendance</a:t>
            </a:r>
            <a:r>
              <a:rPr lang="en-US" sz="1400" dirty="0">
                <a:solidFill>
                  <a:srgbClr val="6600CC"/>
                </a:solidFill>
                <a:effectLst/>
                <a:latin typeface="+mj-lt"/>
              </a:rPr>
              <a:t>: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Presenters are required to </a:t>
            </a:r>
            <a:r>
              <a:rPr lang="en-US" sz="1300" b="1" u="sng" dirty="0">
                <a:solidFill>
                  <a:schemeClr val="tx1"/>
                </a:solidFill>
                <a:effectLst/>
              </a:rPr>
              <a:t>attend the full duration</a:t>
            </a:r>
            <a:r>
              <a:rPr lang="en-US" sz="1300" u="sng" dirty="0">
                <a:solidFill>
                  <a:schemeClr val="tx1"/>
                </a:solidFill>
                <a:effectLst/>
              </a:rPr>
              <a:t>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of their session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i="0" dirty="0">
                <a:solidFill>
                  <a:schemeClr val="tx2">
                    <a:lumMod val="50000"/>
                  </a:schemeClr>
                </a:solidFill>
                <a:effectLst/>
              </a:rPr>
              <a:t>(90 or 120 minutes, depending on schedule).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An attendance group photo will be taken at the end of each session.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6600CC"/>
                </a:solidFill>
                <a:effectLst/>
                <a:latin typeface="+mj-lt"/>
              </a:rPr>
              <a:t>Cancellations / Substitution</a:t>
            </a:r>
            <a:r>
              <a:rPr lang="en-US" sz="1400" dirty="0">
                <a:solidFill>
                  <a:srgbClr val="6600CC"/>
                </a:solidFill>
                <a:effectLst/>
                <a:latin typeface="+mj-lt"/>
              </a:rPr>
              <a:t>: 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/>
              </a:rPr>
              <a:t>If the presenting author cannot attend, please arrange for a co-author to deliver the presentation and inform the Technical Programme Committee immediately.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A6FD2A-1EF8-D235-DC58-9FE1DFA865C1}"/>
              </a:ext>
            </a:extLst>
          </p:cNvPr>
          <p:cNvSpPr/>
          <p:nvPr userDrawn="1"/>
        </p:nvSpPr>
        <p:spPr>
          <a:xfrm>
            <a:off x="8468139" y="4423509"/>
            <a:ext cx="3394261" cy="23055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+mj-lt"/>
              </a:rPr>
              <a:t>Contact &amp; Support: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submissionsupport@aesieap.com</a:t>
            </a:r>
            <a:r>
              <a:rPr lang="en-GB" sz="1600" dirty="0">
                <a:solidFill>
                  <a:schemeClr val="bg1"/>
                </a:solidFill>
                <a:effectLst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7F1BC-5DC1-471F-8092-7A85FB3BAB44}"/>
              </a:ext>
            </a:extLst>
          </p:cNvPr>
          <p:cNvSpPr txBox="1"/>
          <p:nvPr userDrawn="1"/>
        </p:nvSpPr>
        <p:spPr>
          <a:xfrm>
            <a:off x="394676" y="272927"/>
            <a:ext cx="9171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+mj-lt"/>
              </a:rPr>
              <a:t>Presentation Guidelines for Oral Paper Presenters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912FF-6FCC-CEC2-6C20-1D2F3B85B16A}"/>
              </a:ext>
            </a:extLst>
          </p:cNvPr>
          <p:cNvSpPr txBox="1"/>
          <p:nvPr userDrawn="1"/>
        </p:nvSpPr>
        <p:spPr>
          <a:xfrm>
            <a:off x="394676" y="775633"/>
            <a:ext cx="5853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50000"/>
                  </a:schemeClr>
                </a:solidFill>
              </a:rPr>
              <a:t>⚠️ </a:t>
            </a:r>
            <a:r>
              <a:rPr lang="en-GB" sz="1100" b="1" dirty="0">
                <a:solidFill>
                  <a:schemeClr val="tx2">
                    <a:lumMod val="50000"/>
                  </a:schemeClr>
                </a:solidFill>
              </a:rPr>
              <a:t>Reminder</a:t>
            </a:r>
            <a:r>
              <a:rPr lang="en-GB" sz="11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Remove this slide before submitting your final presentation.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2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431BC64-2261-4FAA-CA8D-8D62478E61E4}"/>
              </a:ext>
            </a:extLst>
          </p:cNvPr>
          <p:cNvSpPr/>
          <p:nvPr userDrawn="1"/>
        </p:nvSpPr>
        <p:spPr>
          <a:xfrm>
            <a:off x="2888228" y="5058074"/>
            <a:ext cx="6415544" cy="914131"/>
          </a:xfrm>
          <a:prstGeom prst="rect">
            <a:avLst/>
          </a:prstGeom>
          <a:solidFill>
            <a:srgbClr val="063266">
              <a:alpha val="5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DCF5D-52D7-9698-5438-336DC33A5F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3969" y="3555837"/>
            <a:ext cx="10304059" cy="773463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Track: XXX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18FB60-3EF9-2FC7-DC53-48AAB06246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8" y="1501681"/>
            <a:ext cx="1058005" cy="338554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0" indent="0" algn="l">
              <a:buNone/>
              <a:defRPr sz="1600" i="0" u="sng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XXX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79282-A974-5E38-B262-4ABF47DC0E81}"/>
              </a:ext>
            </a:extLst>
          </p:cNvPr>
          <p:cNvSpPr txBox="1"/>
          <p:nvPr userDrawn="1"/>
        </p:nvSpPr>
        <p:spPr>
          <a:xfrm>
            <a:off x="3167152" y="5361250"/>
            <a:ext cx="9701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4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Author(s):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42B3E0-A2FD-B7EA-6E20-998C826230FF}"/>
              </a:ext>
            </a:extLst>
          </p:cNvPr>
          <p:cNvSpPr/>
          <p:nvPr userDrawn="1"/>
        </p:nvSpPr>
        <p:spPr>
          <a:xfrm>
            <a:off x="2888228" y="4429249"/>
            <a:ext cx="6415544" cy="554971"/>
          </a:xfrm>
          <a:prstGeom prst="rect">
            <a:avLst/>
          </a:prstGeom>
          <a:solidFill>
            <a:srgbClr val="063266">
              <a:alpha val="5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D1D742-466B-3DD3-AD39-37EFCA3EF3AB}"/>
              </a:ext>
            </a:extLst>
          </p:cNvPr>
          <p:cNvSpPr txBox="1"/>
          <p:nvPr userDrawn="1"/>
        </p:nvSpPr>
        <p:spPr>
          <a:xfrm>
            <a:off x="3127077" y="4551471"/>
            <a:ext cx="101021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Presenter: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56B731-AB79-388D-C63F-00DE37C70DA5}"/>
              </a:ext>
            </a:extLst>
          </p:cNvPr>
          <p:cNvSpPr/>
          <p:nvPr userDrawn="1"/>
        </p:nvSpPr>
        <p:spPr>
          <a:xfrm>
            <a:off x="2888228" y="6000339"/>
            <a:ext cx="6415544" cy="554971"/>
          </a:xfrm>
          <a:prstGeom prst="rect">
            <a:avLst/>
          </a:prstGeom>
          <a:solidFill>
            <a:srgbClr val="063266">
              <a:alpha val="5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2B3EC0-0832-FBA2-2FA3-F82DA5718E94}"/>
              </a:ext>
            </a:extLst>
          </p:cNvPr>
          <p:cNvSpPr txBox="1"/>
          <p:nvPr userDrawn="1"/>
        </p:nvSpPr>
        <p:spPr>
          <a:xfrm>
            <a:off x="3133488" y="6121492"/>
            <a:ext cx="100380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4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Affiliation: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A48DB4F-47BF-4910-F4A2-ECBD97E5D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2466" y="6000338"/>
            <a:ext cx="5211267" cy="554971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0964E3C5-7339-F9B2-66C2-554F6643E1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2466" y="5058074"/>
            <a:ext cx="5211268" cy="914131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669E5165-04D7-8E7C-C684-7A5EA36AA9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2466" y="4429249"/>
            <a:ext cx="5231306" cy="554971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EBCB4-379D-0714-9EFE-FB276C8E45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3970" y="1854302"/>
            <a:ext cx="10304060" cy="1703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Paper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D16CC-3900-C557-FBC9-5A62B88A2499}"/>
              </a:ext>
            </a:extLst>
          </p:cNvPr>
          <p:cNvSpPr txBox="1"/>
          <p:nvPr userDrawn="1"/>
        </p:nvSpPr>
        <p:spPr>
          <a:xfrm>
            <a:off x="5123961" y="1511418"/>
            <a:ext cx="1058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Paper ID: </a:t>
            </a:r>
          </a:p>
        </p:txBody>
      </p:sp>
    </p:spTree>
    <p:extLst>
      <p:ext uri="{BB962C8B-B14F-4D97-AF65-F5344CB8AC3E}">
        <p14:creationId xmlns:p14="http://schemas.microsoft.com/office/powerpoint/2010/main" val="380417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(For Session's Chair Introductio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A93B1C-1199-4629-A594-090D896CCA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2092" y="1352063"/>
            <a:ext cx="6531708" cy="5158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accent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Please provide a short biography (max. 100 words)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9B956A-E36A-ABBC-E73F-0B3A9D4497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352063"/>
            <a:ext cx="3679092" cy="3743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GB" dirty="0"/>
              <a:t>Photo (Optional)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AB1F4-70AA-995E-93BB-91EBCAA80259}"/>
              </a:ext>
            </a:extLst>
          </p:cNvPr>
          <p:cNvSpPr txBox="1"/>
          <p:nvPr userDrawn="1"/>
        </p:nvSpPr>
        <p:spPr>
          <a:xfrm>
            <a:off x="838200" y="347185"/>
            <a:ext cx="874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Biography</a:t>
            </a:r>
            <a:endParaRPr lang="en-GB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04E96A9-FEAC-50C8-BD60-5C7A162E9C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267325"/>
            <a:ext cx="3679825" cy="60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0691741-0380-CEFE-C4EA-9F4B1E21F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09054"/>
            <a:ext cx="3679825" cy="5017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Title, Organisation/Affiliation</a:t>
            </a:r>
          </a:p>
        </p:txBody>
      </p:sp>
    </p:spTree>
    <p:extLst>
      <p:ext uri="{BB962C8B-B14F-4D97-AF65-F5344CB8AC3E}">
        <p14:creationId xmlns:p14="http://schemas.microsoft.com/office/powerpoint/2010/main" val="362180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81E8-1A3F-48F4-189F-EADFB5A3B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7186"/>
            <a:ext cx="8813800" cy="812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Outline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A93B1C-1199-4629-A594-090D896CC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49764"/>
            <a:ext cx="10515600" cy="5161050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6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9108-50E5-47A4-E77D-0AC89631F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71600"/>
            <a:ext cx="10515600" cy="178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Slide 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5715C-0F95-8908-38BD-3C23126801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940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1187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A93B1C-1199-4629-A594-090D896CCA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61294"/>
            <a:ext cx="10515600" cy="632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Sub-header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A8CA7-8E7D-C075-C29C-F8782AF354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21506"/>
            <a:ext cx="8813800" cy="812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Slide Title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D3177E-6EA2-E31F-3F20-C9288F750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185416"/>
            <a:ext cx="10515600" cy="4325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AD0BC-28BC-7532-6CE5-C3B5555BC933}"/>
              </a:ext>
            </a:extLst>
          </p:cNvPr>
          <p:cNvSpPr txBox="1"/>
          <p:nvPr userDrawn="1"/>
        </p:nvSpPr>
        <p:spPr>
          <a:xfrm>
            <a:off x="4412686" y="2646421"/>
            <a:ext cx="3366627" cy="8617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000" b="1" dirty="0">
                <a:latin typeface="+mj-lt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BFAE7-7202-900C-8F23-1EB975B4F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3386" y="3757422"/>
            <a:ext cx="6245225" cy="3841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  <a:endParaRPr lang="en-SG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8999AE8-4AB3-A9BC-AC17-E62B81BE5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3386" y="4158531"/>
            <a:ext cx="6245225" cy="3841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Presenter’s Email Address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0481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02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4" r:id="rId3"/>
    <p:sldLayoutId id="2147483650" r:id="rId4"/>
    <p:sldLayoutId id="2147483651" r:id="rId5"/>
    <p:sldLayoutId id="2147483661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617141-AC18-6B83-C945-ED35B5D74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BC8AB-5B37-FFF4-D169-7E05B032F4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8B538-D5D0-0289-5360-6C5C80BE2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88CD0-51E8-2201-46EC-5F0B3CF43B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1968B7-1D2F-58CD-67B6-9B6EEC93C1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74FBE4-0CFE-0C83-3CAF-4F6336D1A9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3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9E92-E8C3-4E34-2F45-5775E3856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8454D-69EE-C201-381C-0641F90664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82BF0-363E-E9D8-3A35-36ACC50D4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A9E60-6355-3331-A899-B86E1CC5F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3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7C54-A044-136B-F5F9-89656893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82E48-70C8-8491-59EB-C91D316B64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7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2E87-0030-F4A3-8F35-DD4C2B40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88FFF-AFAB-0AE5-9BE7-6CD717206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0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6A9856-DD21-9AFD-A6A1-8BD9AD87D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8BD36-2280-059D-FEC6-D56D8DC1B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9A928-E1AE-F935-46FA-DB341499E4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3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3FD18-EF46-1463-59D6-3884E0D3B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027E5-0E19-4591-3535-52BC3A661D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6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PSI KV">
      <a:dk1>
        <a:sysClr val="windowText" lastClr="000000"/>
      </a:dk1>
      <a:lt1>
        <a:sysClr val="window" lastClr="FFFFFF"/>
      </a:lt1>
      <a:dk2>
        <a:srgbClr val="266B74"/>
      </a:dk2>
      <a:lt2>
        <a:srgbClr val="E7E6E6"/>
      </a:lt2>
      <a:accent1>
        <a:srgbClr val="3E5966"/>
      </a:accent1>
      <a:accent2>
        <a:srgbClr val="BFDFE0"/>
      </a:accent2>
      <a:accent3>
        <a:srgbClr val="808483"/>
      </a:accent3>
      <a:accent4>
        <a:srgbClr val="8FB3B2"/>
      </a:accent4>
      <a:accent5>
        <a:srgbClr val="D2F2E9"/>
      </a:accent5>
      <a:accent6>
        <a:srgbClr val="8BC549"/>
      </a:accent6>
      <a:hlink>
        <a:srgbClr val="709496"/>
      </a:hlink>
      <a:folHlink>
        <a:srgbClr val="709496"/>
      </a:folHlink>
    </a:clrScheme>
    <a:fontScheme name="CEPSI 2025 KV">
      <a:majorFont>
        <a:latin typeface="Lato ExtraBold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7FF5455D9E428A94EFA086EF1A6D" ma:contentTypeVersion="23" ma:contentTypeDescription="Create a new document." ma:contentTypeScope="" ma:versionID="52773f10f7acfb62102052b48ecacfdb">
  <xsd:schema xmlns:xsd="http://www.w3.org/2001/XMLSchema" xmlns:xs="http://www.w3.org/2001/XMLSchema" xmlns:p="http://schemas.microsoft.com/office/2006/metadata/properties" xmlns:ns1="http://schemas.microsoft.com/sharepoint/v3" xmlns:ns2="4eca458c-63cf-4941-ab34-e536c0aac267" xmlns:ns3="75cf95c6-a393-4121-8d8f-331997bd19b3" xmlns:ns4="35b1b588-bf48-4620-a6ed-40c5001cda85" targetNamespace="http://schemas.microsoft.com/office/2006/metadata/properties" ma:root="true" ma:fieldsID="dde2ae8b1f1b6d4e0bfb6a2905b6c1e2" ns1:_="" ns2:_="" ns3:_="" ns4:_="">
    <xsd:import namespace="http://schemas.microsoft.com/sharepoint/v3"/>
    <xsd:import namespace="4eca458c-63cf-4941-ab34-e536c0aac267"/>
    <xsd:import namespace="75cf95c6-a393-4121-8d8f-331997bd19b3"/>
    <xsd:import namespace="35b1b588-bf48-4620-a6ed-40c5001cda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a458c-63cf-4941-ab34-e536c0aac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f95c6-a393-4121-8d8f-331997bd1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be1b5e-b505-4bfc-aa8a-50733925d2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1b588-bf48-4620-a6ed-40c5001cda8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f6a5af9-480f-4dd9-b2e3-f4f7e4bc8f9c}" ma:internalName="TaxCatchAll" ma:showField="CatchAllData" ma:web="35b1b588-bf48-4620-a6ed-40c5001cd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cf95c6-a393-4121-8d8f-331997bd19b3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35b1b588-bf48-4620-a6ed-40c5001cda85" xsi:nil="true"/>
  </documentManagement>
</p:properties>
</file>

<file path=customXml/itemProps1.xml><?xml version="1.0" encoding="utf-8"?>
<ds:datastoreItem xmlns:ds="http://schemas.openxmlformats.org/officeDocument/2006/customXml" ds:itemID="{C33C8BBE-9A89-481E-9235-BF939E6CE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D51DD3-20BB-465B-90A3-E6D41659FF45}">
  <ds:schemaRefs>
    <ds:schemaRef ds:uri="35b1b588-bf48-4620-a6ed-40c5001cda85"/>
    <ds:schemaRef ds:uri="4eca458c-63cf-4941-ab34-e536c0aac267"/>
    <ds:schemaRef ds:uri="75cf95c6-a393-4121-8d8f-331997bd19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B96243-3170-485B-814B-C8E71AE9AF07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5b1b588-bf48-4620-a6ed-40c5001cda85"/>
    <ds:schemaRef ds:uri="75cf95c6-a393-4121-8d8f-331997bd19b3"/>
    <ds:schemaRef ds:uri="http://schemas.microsoft.com/office/2006/metadata/properties"/>
    <ds:schemaRef ds:uri="http://purl.org/dc/terms/"/>
    <ds:schemaRef ds:uri="4eca458c-63cf-4941-ab34-e536c0aac267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ANGGUN LIYANA BINTI MOHAMAD EFFANDY</dc:creator>
  <cp:lastModifiedBy>Kirstin Lee</cp:lastModifiedBy>
  <cp:revision>1</cp:revision>
  <dcterms:created xsi:type="dcterms:W3CDTF">2025-08-12T07:29:43Z</dcterms:created>
  <dcterms:modified xsi:type="dcterms:W3CDTF">2025-09-02T05:36:54Z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0x010100D8F67FF5455D9E428A94EFA086EF1A6D</vt:lpwstr>
  </property>
  <property fmtid="{D5CDD505-2E9C-101B-9397-08002B2CF9AE}" pid="3" name="MediaServiceImageTags">
    <vt:lpwstr/>
  </property>
</Properties>
</file>